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44C75D5-BA94-4AE7-AE57-E37D64609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774A1C3-5544-4702-9B84-9BD65071B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DB8CC5-394C-4B37-898C-96CABC2CA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EF7A721-C6F8-4E19-914C-7E780ABE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13C08A-7C7F-43BD-A36E-735A9CBC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28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0C1912F-40BD-469C-ABD2-8F622A83C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0B982F9-B31D-4D0C-82AC-323D78896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605639-AFBD-4E4E-8E9A-EC5F7BA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01DBEF1-7D3B-473D-B286-4AC27BD4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B727A1-B4E0-432F-88D4-AA8406AA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113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B18D061-D78F-4686-B94B-09F5D86C9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CEFD906-726B-4ADE-8267-4877207D5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55F8DDC-3C4B-4398-8627-2E250F37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BB66E38-2C33-4E24-AF61-9802F6A6E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137B0E-49A4-443D-B3A8-D230428C5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802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2EEDB3-B67C-4118-BFD5-4B9063D1A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3541B27-1777-4351-A77D-87617B11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696FFB-A8DF-4522-ADA3-20B567E74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CC4F96-20A1-4AEB-BF18-22000306D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3D765C9-71B8-4469-996F-AD6932F72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555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E5F53D-6798-4D69-B4F2-7795EA6C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1BBD88-7116-438D-8F1E-6E5EB2E58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A6BCA7-8465-4065-B145-03E27A61E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54537ED-874A-493E-BF36-FC27C362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70AB61F-DCDE-415C-8E3A-8CED1A5AB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191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F129FC-DA9E-4E4C-8CCF-CA07F3E82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BB39A6-013A-4B7E-B970-A904954A5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0117CF0-7708-47FF-ABCE-068E40E64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17C756E-B16F-48EA-8054-ADA9E8D3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C562DD3-8760-42D4-B4F1-0F21ADE24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485A23D-BCD4-4BCC-AF4A-80907510B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72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F9DB7E-7128-44B6-9361-A53D5A27A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C3812F5-4A5C-48B8-AFD7-DA3C89D76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509F393-30D9-412F-803E-BFCD52F98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66BE67-AFD1-41E9-A289-38CA6E2E0E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233ACFB-2290-4E01-9D21-54B898C67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B34ED88-A1F3-4FAB-A9C4-F0F0BBED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F15BE76-99FA-4DCD-8180-8DB6E33E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622DE7B-5AF5-4AAD-AA7F-61B66DB5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623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DA0487-5CFD-45AE-B16F-341735DE4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1BB5560-B5B9-4D89-B7DF-6613693D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010480A-5603-4C30-8A2D-587892B68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C162CCB-D83F-43E1-99C7-4536D79B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975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C8B9FDA-4607-45C9-89F9-8CBC08AE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635D057-667B-4CF6-BF9D-21878DAD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F9270CD-1E77-4DD2-A5ED-686EB93E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65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1E226D-56F8-4FB9-80ED-2D92B68C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668AD5-300C-48B3-8D5F-447BC15C0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6012F16-14C2-4A8E-A513-9D2CB9D20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66FA4DC-18F9-4B16-AF8C-7B2E06FA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4DDFA42-48B4-4DEB-9263-4DEDCBD84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3EA92A-742E-4732-9B81-F8BA426CA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86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24242C-18D7-4904-8DB7-5C81D9425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8737DF6-3A84-48B5-8EEE-5579E0E32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E6F2840-8181-40CD-AECC-99CBFB49E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4D8C064-7ED8-48E0-9E42-A93E89E1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0C6B5E6-27EE-4909-B4C1-2E573BAC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3A10FFE-7B6B-428A-87C7-463E2619F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29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8E10955-2B7C-4FCE-B9FB-61DFA39C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5C4F38-4A2B-41CE-9389-F242E4F69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D2BD6E-471C-4E81-BAC3-0DB9D7184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D799B-8296-4293-9958-85654AB47C1F}" type="datetimeFigureOut">
              <a:rPr lang="nb-NO" smtClean="0"/>
              <a:t>30.12.2020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B2ADADD-D296-441C-87A2-3D12A0A49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C81980-FA4D-4ECE-BD85-6B86ACED0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B7F39-1531-45FB-9A1D-661ABE277F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522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ernativ prosess 3">
            <a:extLst>
              <a:ext uri="{FF2B5EF4-FFF2-40B4-BE49-F238E27FC236}">
                <a16:creationId xmlns:a16="http://schemas.microsoft.com/office/drawing/2014/main" id="{C2A13F9F-5F11-4E4B-96EC-433988B09A74}"/>
              </a:ext>
            </a:extLst>
          </p:cNvPr>
          <p:cNvSpPr/>
          <p:nvPr/>
        </p:nvSpPr>
        <p:spPr>
          <a:xfrm>
            <a:off x="2671807" y="523487"/>
            <a:ext cx="6625945" cy="204310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President:		 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Kjetil Utne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Innkommende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President:  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Sissel Slettum Bjerke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 president:	 </a:t>
            </a:r>
            <a:r>
              <a:rPr kumimoji="0" lang="nb-NO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Torb</a:t>
            </a:r>
            <a:r>
              <a:rPr lang="nb-NO" sz="1400" b="1" dirty="0" err="1">
                <a:solidFill>
                  <a:prstClr val="black"/>
                </a:solidFill>
                <a:latin typeface="Calibri" panose="020F0502020204030204"/>
              </a:rPr>
              <a:t>jørn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 Sølsnes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Styremedlemmer:	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Ahmet Karais, Roar Bardal, Knut Trosby,  Leif A Koren</a:t>
            </a:r>
            <a:br>
              <a:rPr lang="nb-NO" sz="1400" b="1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------------------------------------------------------------------------------------------------------------------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Kasserer:		 </a:t>
            </a: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Astrid H Vik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Sekretær:		 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Tore Krokstad                       Møter i styret uten stemmerett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Nominert president:	 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lternativ prosess 9">
            <a:extLst>
              <a:ext uri="{FF2B5EF4-FFF2-40B4-BE49-F238E27FC236}">
                <a16:creationId xmlns:a16="http://schemas.microsoft.com/office/drawing/2014/main" id="{866291CB-50E4-49EB-8C0A-9AF90A74FCFC}"/>
              </a:ext>
            </a:extLst>
          </p:cNvPr>
          <p:cNvSpPr/>
          <p:nvPr/>
        </p:nvSpPr>
        <p:spPr>
          <a:xfrm>
            <a:off x="4189244" y="4981647"/>
            <a:ext cx="1732213" cy="1699558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Fest-komite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Randi Bakken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Astrid Haugen Vik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Erling Dyrendahl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Randi Bakken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Tore Krokstad</a:t>
            </a:r>
            <a:b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lternativ prosess 10">
            <a:extLst>
              <a:ext uri="{FF2B5EF4-FFF2-40B4-BE49-F238E27FC236}">
                <a16:creationId xmlns:a16="http://schemas.microsoft.com/office/drawing/2014/main" id="{DE562A92-7CF6-49CD-BDDD-5F24532F96F7}"/>
              </a:ext>
            </a:extLst>
          </p:cNvPr>
          <p:cNvSpPr/>
          <p:nvPr/>
        </p:nvSpPr>
        <p:spPr>
          <a:xfrm>
            <a:off x="6096000" y="4981647"/>
            <a:ext cx="1788137" cy="1699558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Programkomite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600" b="1" dirty="0">
                <a:solidFill>
                  <a:schemeClr val="tx1"/>
                </a:solidFill>
                <a:latin typeface="Calibri" panose="020F0502020204030204"/>
              </a:rPr>
              <a:t>Ragnar Larsen</a:t>
            </a:r>
            <a:br>
              <a:rPr lang="nb-NO" sz="1600" dirty="0">
                <a:solidFill>
                  <a:schemeClr val="tx1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Georg Heggelund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Harald Krogstad?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Krzysztof Orleanski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Jens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/>
              </a:rPr>
              <a:t>Hovem</a:t>
            </a:r>
            <a:br>
              <a:rPr lang="nb-NO" sz="1400" dirty="0">
                <a:solidFill>
                  <a:prstClr val="black"/>
                </a:solidFill>
                <a:latin typeface="Calibri" panose="020F0502020204030204"/>
              </a:rPr>
            </a:br>
            <a:endParaRPr lang="nb-NO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Alternativ prosess 11">
            <a:extLst>
              <a:ext uri="{FF2B5EF4-FFF2-40B4-BE49-F238E27FC236}">
                <a16:creationId xmlns:a16="http://schemas.microsoft.com/office/drawing/2014/main" id="{AD6DFD1C-8E57-4282-9C81-9F5CF7F2D5A6}"/>
              </a:ext>
            </a:extLst>
          </p:cNvPr>
          <p:cNvSpPr/>
          <p:nvPr/>
        </p:nvSpPr>
        <p:spPr>
          <a:xfrm>
            <a:off x="1196747" y="2645904"/>
            <a:ext cx="1788137" cy="1901045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TRF og Prosjekter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Leif A Koren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Guttorm Eilertsen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Kjell N Ludvigsen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Nils Hagfors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L Sandvik</a:t>
            </a:r>
          </a:p>
        </p:txBody>
      </p:sp>
      <p:sp>
        <p:nvSpPr>
          <p:cNvPr id="13" name="Alternativ prosess 12">
            <a:extLst>
              <a:ext uri="{FF2B5EF4-FFF2-40B4-BE49-F238E27FC236}">
                <a16:creationId xmlns:a16="http://schemas.microsoft.com/office/drawing/2014/main" id="{4131336D-1A77-452E-860D-9ACBA2AA8B3C}"/>
              </a:ext>
            </a:extLst>
          </p:cNvPr>
          <p:cNvSpPr/>
          <p:nvPr/>
        </p:nvSpPr>
        <p:spPr>
          <a:xfrm>
            <a:off x="3123361" y="2648714"/>
            <a:ext cx="1745274" cy="1901045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Internasjonal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lang="nb-NO" sz="14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</a:t>
            </a:r>
            <a:r>
              <a:rPr kumimoji="0" lang="nb-NO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Trosby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Kari Kjølle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 Ola Rasch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Guttorm Eilertsen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Ketil Bø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lternativ prosess 13">
            <a:extLst>
              <a:ext uri="{FF2B5EF4-FFF2-40B4-BE49-F238E27FC236}">
                <a16:creationId xmlns:a16="http://schemas.microsoft.com/office/drawing/2014/main" id="{89725230-0328-47C7-90DC-34150F70FAB5}"/>
              </a:ext>
            </a:extLst>
          </p:cNvPr>
          <p:cNvSpPr/>
          <p:nvPr/>
        </p:nvSpPr>
        <p:spPr>
          <a:xfrm>
            <a:off x="7117186" y="2664825"/>
            <a:ext cx="1745274" cy="1863201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Medlemskap og rekruttering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Ahmet </a:t>
            </a:r>
            <a:r>
              <a:rPr lang="nb-NO" sz="1400" b="1" dirty="0" err="1">
                <a:solidFill>
                  <a:prstClr val="black"/>
                </a:solidFill>
                <a:latin typeface="Calibri" panose="020F0502020204030204"/>
              </a:rPr>
              <a:t>Karais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Anne B </a:t>
            </a:r>
            <a:r>
              <a:rPr lang="nb-NO" sz="1400" dirty="0" err="1">
                <a:solidFill>
                  <a:prstClr val="black"/>
                </a:solidFill>
                <a:latin typeface="Calibri" panose="020F0502020204030204"/>
              </a:rPr>
              <a:t>Belboe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Knut H Lund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John </a:t>
            </a:r>
            <a:r>
              <a:rPr kumimoji="0" lang="nb-NO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Gjendemsjø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Hefeng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Dong</a:t>
            </a:r>
            <a:endParaRPr kumimoji="0" lang="nb-NO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lternativ prosess 14">
            <a:extLst>
              <a:ext uri="{FF2B5EF4-FFF2-40B4-BE49-F238E27FC236}">
                <a16:creationId xmlns:a16="http://schemas.microsoft.com/office/drawing/2014/main" id="{A4F92356-329F-4ACB-9716-32DB0D42A927}"/>
              </a:ext>
            </a:extLst>
          </p:cNvPr>
          <p:cNvSpPr/>
          <p:nvPr/>
        </p:nvSpPr>
        <p:spPr>
          <a:xfrm>
            <a:off x="8996802" y="2622953"/>
            <a:ext cx="1721242" cy="1907084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Omdømme og PR</a:t>
            </a:r>
            <a:b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Roar Bardal (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Eivind Stende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 Heggelund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Kjetil Utne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Tore Krokstad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lternativ prosess 15">
            <a:extLst>
              <a:ext uri="{FF2B5EF4-FFF2-40B4-BE49-F238E27FC236}">
                <a16:creationId xmlns:a16="http://schemas.microsoft.com/office/drawing/2014/main" id="{92EAA474-BABB-464B-8345-BDE42E74A37F}"/>
              </a:ext>
            </a:extLst>
          </p:cNvPr>
          <p:cNvSpPr/>
          <p:nvPr/>
        </p:nvSpPr>
        <p:spPr>
          <a:xfrm>
            <a:off x="10041887" y="4957167"/>
            <a:ext cx="1643701" cy="60736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Seremonimester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schemeClr val="tx1"/>
                </a:solidFill>
                <a:latin typeface="Calibri" panose="020F0502020204030204"/>
              </a:rPr>
              <a:t>Knut H. Lund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lternativ prosess 16">
            <a:extLst>
              <a:ext uri="{FF2B5EF4-FFF2-40B4-BE49-F238E27FC236}">
                <a16:creationId xmlns:a16="http://schemas.microsoft.com/office/drawing/2014/main" id="{83C73CC5-9705-402F-8979-FADFAA729D0F}"/>
              </a:ext>
            </a:extLst>
          </p:cNvPr>
          <p:cNvSpPr/>
          <p:nvPr/>
        </p:nvSpPr>
        <p:spPr>
          <a:xfrm>
            <a:off x="10064869" y="5789328"/>
            <a:ext cx="1643701" cy="60736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Eva Skaar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lternativ prosess 17">
            <a:extLst>
              <a:ext uri="{FF2B5EF4-FFF2-40B4-BE49-F238E27FC236}">
                <a16:creationId xmlns:a16="http://schemas.microsoft.com/office/drawing/2014/main" id="{EDB20410-54C1-40C1-87D2-7A7F56AB7A3D}"/>
              </a:ext>
            </a:extLst>
          </p:cNvPr>
          <p:cNvSpPr/>
          <p:nvPr/>
        </p:nvSpPr>
        <p:spPr>
          <a:xfrm>
            <a:off x="9627733" y="508313"/>
            <a:ext cx="1889179" cy="1179444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Fondsstyret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President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Siste President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Kasserer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lternativ prosess 20">
            <a:extLst>
              <a:ext uri="{FF2B5EF4-FFF2-40B4-BE49-F238E27FC236}">
                <a16:creationId xmlns:a16="http://schemas.microsoft.com/office/drawing/2014/main" id="{909B9EB7-3546-4E04-967B-A9C5F8E02077}"/>
              </a:ext>
            </a:extLst>
          </p:cNvPr>
          <p:cNvSpPr/>
          <p:nvPr/>
        </p:nvSpPr>
        <p:spPr>
          <a:xfrm>
            <a:off x="612894" y="523487"/>
            <a:ext cx="1745274" cy="2043108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Historie-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komite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 Ola Rasch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Jahn S. Hassel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Odd Bardal</a:t>
            </a:r>
            <a:b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 Ottesen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lang="nb-NO" sz="1400" dirty="0">
                <a:solidFill>
                  <a:prstClr val="black"/>
                </a:solidFill>
              </a:rPr>
              <a:t>Jan Bendik Hestad</a:t>
            </a:r>
            <a:br>
              <a:rPr lang="nb-NO" sz="1400" dirty="0">
                <a:solidFill>
                  <a:prstClr val="black"/>
                </a:solidFill>
              </a:rPr>
            </a:br>
            <a:r>
              <a:rPr lang="nb-NO" sz="1400" dirty="0">
                <a:solidFill>
                  <a:prstClr val="black"/>
                </a:solidFill>
              </a:rPr>
              <a:t>Eivind Stende</a:t>
            </a: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lternativ prosess 22">
            <a:extLst>
              <a:ext uri="{FF2B5EF4-FFF2-40B4-BE49-F238E27FC236}">
                <a16:creationId xmlns:a16="http://schemas.microsoft.com/office/drawing/2014/main" id="{3A718B53-D798-45E1-8C08-8EBC005612E0}"/>
              </a:ext>
            </a:extLst>
          </p:cNvPr>
          <p:cNvSpPr/>
          <p:nvPr/>
        </p:nvSpPr>
        <p:spPr>
          <a:xfrm>
            <a:off x="5041347" y="2648714"/>
            <a:ext cx="1897933" cy="1817370"/>
          </a:xfrm>
          <a:prstGeom prst="flowChartAlternateProcess">
            <a:avLst/>
          </a:pr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Klubb-</a:t>
            </a:r>
            <a:r>
              <a:rPr kumimoji="0" lang="nb-NO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</a:t>
            </a:r>
            <a:r>
              <a:rPr lang="nb-NO" sz="1600" b="1" dirty="0" err="1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inistrasjon</a:t>
            </a:r>
            <a:endParaRPr kumimoji="0" lang="nb-NO" sz="1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Sissel Slettum Bjerke</a:t>
            </a:r>
          </a:p>
          <a:p>
            <a:pPr algn="ctr">
              <a:defRPr/>
            </a:pP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nb-NO" sz="1400" b="1" dirty="0">
                <a:solidFill>
                  <a:schemeClr val="accent1"/>
                </a:solidFill>
                <a:latin typeface="Calibri" panose="020F0502020204030204"/>
              </a:rPr>
              <a:t>Styremedlem</a:t>
            </a:r>
            <a: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Eivind Stende</a:t>
            </a:r>
            <a:b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nb-NO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Ragnar Larsen</a:t>
            </a:r>
          </a:p>
          <a:p>
            <a:pPr algn="ctr"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Randi Bakken</a:t>
            </a:r>
          </a:p>
          <a:p>
            <a:pPr algn="ctr">
              <a:defRPr/>
            </a:pP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Alternativ prosess 18">
            <a:extLst>
              <a:ext uri="{FF2B5EF4-FFF2-40B4-BE49-F238E27FC236}">
                <a16:creationId xmlns:a16="http://schemas.microsoft.com/office/drawing/2014/main" id="{EAB65AB1-2776-4590-A8C2-52441F8E22CC}"/>
              </a:ext>
            </a:extLst>
          </p:cNvPr>
          <p:cNvSpPr/>
          <p:nvPr/>
        </p:nvSpPr>
        <p:spPr>
          <a:xfrm>
            <a:off x="8047428" y="4981647"/>
            <a:ext cx="1732213" cy="1513727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Valg 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komiteen</a:t>
            </a:r>
          </a:p>
          <a:p>
            <a:pPr algn="ctr">
              <a:defRPr/>
            </a:pPr>
            <a:r>
              <a:rPr lang="nb-NO" sz="1400" b="1" dirty="0">
                <a:solidFill>
                  <a:prstClr val="black"/>
                </a:solidFill>
                <a:latin typeface="Calibri" panose="020F0502020204030204"/>
              </a:rPr>
              <a:t>Innkommende President</a:t>
            </a:r>
          </a:p>
          <a:p>
            <a:pPr algn="ctr">
              <a:defRPr/>
            </a:pPr>
            <a:r>
              <a:rPr lang="nb-NO" sz="1400" dirty="0">
                <a:solidFill>
                  <a:prstClr val="black"/>
                </a:solidFill>
                <a:latin typeface="Calibri" panose="020F0502020204030204"/>
              </a:rPr>
              <a:t>President</a:t>
            </a:r>
          </a:p>
          <a:p>
            <a:pPr algn="ctr">
              <a:defRPr/>
            </a:pPr>
            <a:r>
              <a:rPr lang="nb-NO" sz="1400" dirty="0">
                <a:solidFill>
                  <a:prstClr val="black"/>
                </a:solidFill>
              </a:rPr>
              <a:t>Siste President</a:t>
            </a:r>
          </a:p>
          <a:p>
            <a:pPr algn="ctr">
              <a:defRPr/>
            </a:pP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br>
              <a:rPr kumimoji="0" lang="nb-N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nb-NO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0F4AE2D-919A-41D2-B783-0AECB6F8A8DE}"/>
              </a:ext>
            </a:extLst>
          </p:cNvPr>
          <p:cNvSpPr txBox="1"/>
          <p:nvPr/>
        </p:nvSpPr>
        <p:spPr>
          <a:xfrm>
            <a:off x="2696137" y="61822"/>
            <a:ext cx="8010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Styret og komiteer i </a:t>
            </a:r>
            <a:r>
              <a:rPr lang="nb-NO" sz="2400" b="1" dirty="0"/>
              <a:t>Trondhjem Rotary </a:t>
            </a:r>
            <a:r>
              <a:rPr lang="nb-NO" sz="2400" b="1" dirty="0" err="1"/>
              <a:t>Klub</a:t>
            </a:r>
            <a:r>
              <a:rPr lang="nb-NO" sz="2400" b="1" dirty="0"/>
              <a:t> </a:t>
            </a:r>
            <a:r>
              <a:rPr lang="nb-NO" sz="2400" dirty="0"/>
              <a:t>2020 - 2021</a:t>
            </a:r>
          </a:p>
        </p:txBody>
      </p:sp>
      <p:pic>
        <p:nvPicPr>
          <p:cNvPr id="24" name="Bilde 23">
            <a:extLst>
              <a:ext uri="{FF2B5EF4-FFF2-40B4-BE49-F238E27FC236}">
                <a16:creationId xmlns:a16="http://schemas.microsoft.com/office/drawing/2014/main" id="{F8755FDD-7AC8-4A44-BE7F-9E1E377AD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5272" y="594221"/>
            <a:ext cx="641925" cy="641925"/>
          </a:xfrm>
          <a:prstGeom prst="rect">
            <a:avLst/>
          </a:prstGeom>
        </p:spPr>
      </p:pic>
      <p:cxnSp>
        <p:nvCxnSpPr>
          <p:cNvPr id="7" name="Rett pilkobling 6">
            <a:extLst>
              <a:ext uri="{FF2B5EF4-FFF2-40B4-BE49-F238E27FC236}">
                <a16:creationId xmlns:a16="http://schemas.microsoft.com/office/drawing/2014/main" id="{97B7C579-01C9-4983-8815-A056899801A4}"/>
              </a:ext>
            </a:extLst>
          </p:cNvPr>
          <p:cNvCxnSpPr>
            <a:cxnSpLocks/>
            <a:stCxn id="23" idx="2"/>
            <a:endCxn id="10" idx="0"/>
          </p:cNvCxnSpPr>
          <p:nvPr/>
        </p:nvCxnSpPr>
        <p:spPr>
          <a:xfrm flipH="1">
            <a:off x="5055351" y="4466084"/>
            <a:ext cx="934963" cy="51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kobling 21">
            <a:extLst>
              <a:ext uri="{FF2B5EF4-FFF2-40B4-BE49-F238E27FC236}">
                <a16:creationId xmlns:a16="http://schemas.microsoft.com/office/drawing/2014/main" id="{AEE5E117-9398-47FA-AF5C-7C38C178D6D8}"/>
              </a:ext>
            </a:extLst>
          </p:cNvPr>
          <p:cNvCxnSpPr>
            <a:cxnSpLocks/>
            <a:stCxn id="23" idx="2"/>
            <a:endCxn id="11" idx="0"/>
          </p:cNvCxnSpPr>
          <p:nvPr/>
        </p:nvCxnSpPr>
        <p:spPr>
          <a:xfrm>
            <a:off x="5990314" y="4466084"/>
            <a:ext cx="999755" cy="51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Høyre klammeparentes 19">
            <a:extLst>
              <a:ext uri="{FF2B5EF4-FFF2-40B4-BE49-F238E27FC236}">
                <a16:creationId xmlns:a16="http://schemas.microsoft.com/office/drawing/2014/main" id="{09F6DFDF-3FEC-4F84-8F4C-915853942F7E}"/>
              </a:ext>
            </a:extLst>
          </p:cNvPr>
          <p:cNvSpPr/>
          <p:nvPr/>
        </p:nvSpPr>
        <p:spPr>
          <a:xfrm>
            <a:off x="6203320" y="1771152"/>
            <a:ext cx="286871" cy="5697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7937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58164</TotalTime>
  <Words>264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tore Krokstad</dc:creator>
  <cp:lastModifiedBy>tore Krokstad</cp:lastModifiedBy>
  <cp:revision>114</cp:revision>
  <dcterms:created xsi:type="dcterms:W3CDTF">2018-08-22T20:31:15Z</dcterms:created>
  <dcterms:modified xsi:type="dcterms:W3CDTF">2020-12-30T11:55:39Z</dcterms:modified>
</cp:coreProperties>
</file>