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1" r:id="rId4"/>
    <p:sldId id="264" r:id="rId5"/>
    <p:sldId id="266" r:id="rId6"/>
    <p:sldId id="267" r:id="rId7"/>
    <p:sldId id="268" r:id="rId8"/>
    <p:sldId id="269" r:id="rId9"/>
    <p:sldId id="270" r:id="rId10"/>
    <p:sldId id="258" r:id="rId11"/>
    <p:sldId id="257" r:id="rId12"/>
    <p:sldId id="263" r:id="rId13"/>
    <p:sldId id="274" r:id="rId14"/>
    <p:sldId id="260" r:id="rId15"/>
    <p:sldId id="273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87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7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3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64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331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90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432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0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91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95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6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21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18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98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87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66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3D04-ED5E-48D1-88FF-05B98060A0FB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DF13E5-5B18-4FE7-B836-4EAB7BCC81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39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NIGERIA - BIAFRA</a:t>
            </a:r>
          </a:p>
        </p:txBody>
      </p:sp>
      <p:pic>
        <p:nvPicPr>
          <p:cNvPr id="5122" name="Picture 2" descr="Bilderesultat for biafrakri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72" y="1825624"/>
            <a:ext cx="4780181" cy="49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1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VANNRESERVOAR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4" y="2767008"/>
            <a:ext cx="5965939" cy="4472191"/>
          </a:xfrm>
        </p:spPr>
      </p:pic>
      <p:sp>
        <p:nvSpPr>
          <p:cNvPr id="5" name="Rektangel 4"/>
          <p:cNvSpPr/>
          <p:nvPr/>
        </p:nvSpPr>
        <p:spPr>
          <a:xfrm>
            <a:off x="1312506" y="1027906"/>
            <a:ext cx="1024812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Vannreservoaret, ferdigstilt med </a:t>
            </a:r>
            <a:r>
              <a:rPr lang="nb-NO" sz="36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topp</a:t>
            </a:r>
            <a:r>
              <a:rPr lang="nb-NO" sz="3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b-NO" sz="36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ekke</a:t>
            </a:r>
            <a:r>
              <a:rPr lang="nb-NO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luker og </a:t>
            </a:r>
            <a:r>
              <a:rPr lang="nb-NO" sz="36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pumpehus</a:t>
            </a:r>
            <a:r>
              <a:rPr lang="nb-NO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Reservoaret er kvadratisk, Ytre mål </a:t>
            </a:r>
            <a:r>
              <a:rPr lang="nb-NO" sz="36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nb-NO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9,5 m. </a:t>
            </a:r>
            <a:r>
              <a:rPr lang="nb-NO" sz="36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Dybde:noe</a:t>
            </a:r>
            <a:r>
              <a:rPr lang="nb-NO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5m.  Kapasitet: drøye 350 000 l, når gulv, </a:t>
            </a:r>
            <a:r>
              <a:rPr lang="nb-NO" sz="36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toppdekke</a:t>
            </a:r>
            <a:r>
              <a:rPr lang="nb-NO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bjelker og </a:t>
            </a:r>
            <a:r>
              <a:rPr lang="nb-NO" sz="36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pillarer</a:t>
            </a:r>
            <a:r>
              <a:rPr lang="nb-NO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er trukket fra</a:t>
            </a:r>
            <a:r>
              <a:rPr lang="nb-NO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7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VASSPROSJEKTET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30" y="2214317"/>
            <a:ext cx="5602778" cy="3773978"/>
          </a:xfrm>
        </p:spPr>
      </p:pic>
    </p:spTree>
    <p:extLst>
      <p:ext uri="{BB962C8B-B14F-4D97-AF65-F5344CB8AC3E}">
        <p14:creationId xmlns:p14="http://schemas.microsoft.com/office/powerpoint/2010/main" val="91649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u="sng" dirty="0"/>
              <a:t>Vann og sanitær</a:t>
            </a:r>
            <a:br>
              <a:rPr lang="nb-NO" dirty="0"/>
            </a:br>
            <a:endParaRPr lang="nb-NO" dirty="0"/>
          </a:p>
        </p:txBody>
      </p:sp>
      <p:sp>
        <p:nvSpPr>
          <p:cNvPr id="4" name="AutoShape 2" descr="Bilderesultat for biafrakrigen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nb-NO" dirty="0"/>
              <a:t>• Øke rettferdig tilgang til offentlig rent drikkevann og grunnleggende </a:t>
            </a:r>
            <a:br>
              <a:rPr lang="nb-NO" dirty="0"/>
            </a:br>
            <a:r>
              <a:rPr lang="nb-NO" dirty="0"/>
              <a:t>  sanitære forhold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• Styrke lokalsamfunns evne til å utvikle og opprettholde bærekraftige         vann   og sanitærsystemer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• Utdanne lokalsamfunn om rent vann, sanitærforhold og hygiene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• Støtte studier knyttet til vann og sanitære forhold</a:t>
            </a:r>
          </a:p>
          <a:p>
            <a:r>
              <a:rPr lang="nb-NO" dirty="0"/>
              <a:t>FN </a:t>
            </a:r>
            <a:r>
              <a:rPr lang="nb-NO" dirty="0" err="1"/>
              <a:t>bærekraftsmål</a:t>
            </a:r>
            <a:r>
              <a:rPr lang="nb-NO" dirty="0"/>
              <a:t> nr. 6 Rent vann og gode sanitærforhold.</a:t>
            </a:r>
          </a:p>
        </p:txBody>
      </p:sp>
    </p:spTree>
    <p:extLst>
      <p:ext uri="{BB962C8B-B14F-4D97-AF65-F5344CB8AC3E}">
        <p14:creationId xmlns:p14="http://schemas.microsoft.com/office/powerpoint/2010/main" val="118351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FN’S BÆREKRAFTSMÅL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93571" y="3516313"/>
            <a:ext cx="10515600" cy="435133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55371" y="1690688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1" i="0" u="none" strike="noStrike" cap="none" normalizeH="0" baseline="0">
                <a:ln>
                  <a:noFill/>
                </a:ln>
                <a:solidFill>
                  <a:srgbClr val="58595B"/>
                </a:solidFill>
                <a:effectLst/>
                <a:latin typeface="arno-pro"/>
              </a:rPr>
              <a:t>ask oversikt over de gitte målene: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rgbClr val="58595B"/>
                </a:solidFill>
                <a:effectLst/>
                <a:latin typeface="arno-pro"/>
              </a:rPr>
              <a:t>  </a:t>
            </a:r>
            <a:endParaRPr kumimoji="0" lang="nb-NO" altLang="nb-NO" sz="31200" b="0" i="0" u="none" strike="noStrike" cap="none" normalizeH="0" baseline="0">
              <a:ln>
                <a:noFill/>
              </a:ln>
              <a:solidFill>
                <a:srgbClr val="58595B"/>
              </a:solidFill>
              <a:effectLst/>
              <a:latin typeface="arno-pro"/>
            </a:endParaRPr>
          </a:p>
        </p:txBody>
      </p:sp>
      <p:pic>
        <p:nvPicPr>
          <p:cNvPr id="7170" name="Picture 2" descr="Fns bærekraftsmå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1" y="1690688"/>
            <a:ext cx="97536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8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BIAFRA – ENUGU – ABAKALIKI – litt øst </a:t>
            </a:r>
          </a:p>
        </p:txBody>
      </p:sp>
      <p:pic>
        <p:nvPicPr>
          <p:cNvPr id="2050" name="Picture 2" descr="Relatert bil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1" y="1905712"/>
            <a:ext cx="8006110" cy="45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3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3600" dirty="0"/>
          </a:p>
          <a:p>
            <a:r>
              <a:rPr lang="nb-NO" sz="3600" dirty="0"/>
              <a:t>Kan støtte til FTC være et prosjekt for ROTARY?</a:t>
            </a:r>
          </a:p>
          <a:p>
            <a:r>
              <a:rPr lang="nb-NO" sz="3600" dirty="0"/>
              <a:t>Ingen penger fra Trondhjem </a:t>
            </a:r>
            <a:r>
              <a:rPr lang="nb-NO" sz="3600" dirty="0" err="1"/>
              <a:t>Rotary</a:t>
            </a:r>
            <a:r>
              <a:rPr lang="nb-NO" sz="3600" dirty="0"/>
              <a:t> </a:t>
            </a:r>
            <a:r>
              <a:rPr lang="nb-NO" sz="3600" dirty="0" err="1"/>
              <a:t>Klub</a:t>
            </a:r>
            <a:endParaRPr lang="nb-NO" sz="3600" dirty="0"/>
          </a:p>
          <a:p>
            <a:r>
              <a:rPr lang="nb-NO" sz="3600" dirty="0"/>
              <a:t>Penger fra </a:t>
            </a:r>
            <a:r>
              <a:rPr lang="nb-NO" sz="3600" dirty="0" err="1"/>
              <a:t>Rotary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48207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18430"/>
          </a:xfrm>
        </p:spPr>
        <p:txBody>
          <a:bodyPr>
            <a:normAutofit fontScale="90000"/>
          </a:bodyPr>
          <a:lstStyle/>
          <a:p>
            <a:r>
              <a:rPr lang="nb-NO" dirty="0"/>
              <a:t>KIRKENS NØDHJELP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53683" y="2027339"/>
            <a:ext cx="959692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rgbClr val="615D5E"/>
                </a:solidFill>
                <a:effectLst/>
                <a:latin typeface="DIN-Light"/>
              </a:rPr>
              <a:t>På slutten av 60-tallet eskalerte Kirkens Nødhjelp arbeid i forbindelse med hjelpearbeidet knyttet til sultkatastrofen i Biafra (Nigeria). 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sz="2800" dirty="0">
              <a:solidFill>
                <a:srgbClr val="615D5E"/>
              </a:solidFill>
              <a:latin typeface="DIN-Light"/>
            </a:endParaRPr>
          </a:p>
          <a:p>
            <a:pPr lvl="0" algn="l">
              <a:lnSpc>
                <a:spcPct val="100000"/>
              </a:lnSpc>
            </a:pPr>
            <a:r>
              <a:rPr lang="nb-NO" sz="2800" dirty="0"/>
              <a:t>Daværende generalsekretær i Kirkens Nødhjelp, Elias Berge, ledet innsamlingen til og hjelpearbeidet i Biafra, og svært mange forbinder ennå Kirkens Nødhjelp med denne sunnmørske "fiskerpresten" som fortvilet vendte hjem fra krigens herjinger og ba det norske folk om hjelp. Og folk svarte ham i en grad som vi aldri siden har sett.</a:t>
            </a:r>
            <a:endParaRPr kumimoji="0" lang="nb-NO" alt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79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 Generalsekretær Elias Berge hilser på barn i Abakalikiprosjektet Nigeria</a:t>
            </a:r>
          </a:p>
        </p:txBody>
      </p:sp>
      <p:pic>
        <p:nvPicPr>
          <p:cNvPr id="4100" name="Picture 4" descr="Bilderesultat for biafrakri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777" y="2160588"/>
            <a:ext cx="583048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9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IDA OG ODD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Kirkens Nødhjelps landbruks- og utviklingsprosjekt, Norwegian Church Agricultural Project -NORCAP- i Øst-Nigeria –</a:t>
            </a:r>
          </a:p>
          <a:p>
            <a:r>
              <a:rPr lang="nb-NO" dirty="0"/>
              <a:t>Ida og Odd dro til Abakalikiområde</a:t>
            </a:r>
          </a:p>
          <a:p>
            <a:r>
              <a:rPr lang="nb-NO" dirty="0"/>
              <a:t>Odd var leder for Verkstedet – 40 læregutter</a:t>
            </a:r>
          </a:p>
          <a:p>
            <a:r>
              <a:rPr lang="nb-NO" dirty="0"/>
              <a:t>Ida lærte jentene om helse, håndarbeid m </a:t>
            </a:r>
            <a:r>
              <a:rPr lang="nb-NO" dirty="0" err="1"/>
              <a:t>m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57" y="3685100"/>
            <a:ext cx="2550763" cy="23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FTC – Folk Technical College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n-NO" sz="3600" dirty="0"/>
          </a:p>
          <a:p>
            <a:r>
              <a:rPr lang="nn-NO" sz="3600" dirty="0"/>
              <a:t>Allereie i 1977 diskuterte Odd oppretting av ein folkehøgskule i </a:t>
            </a:r>
            <a:r>
              <a:rPr lang="nn-NO" sz="3600" dirty="0" err="1"/>
              <a:t>Ikwo</a:t>
            </a:r>
            <a:r>
              <a:rPr lang="nn-NO" sz="3600" dirty="0"/>
              <a:t> med Francis E. </a:t>
            </a:r>
            <a:r>
              <a:rPr lang="nn-NO" sz="3600" dirty="0" err="1"/>
              <a:t>Igwe</a:t>
            </a:r>
            <a:r>
              <a:rPr lang="nn-NO" sz="3600" dirty="0"/>
              <a:t>, som hadde vore ein av ungdommane på verkstaden på </a:t>
            </a:r>
            <a:r>
              <a:rPr lang="nn-NO" sz="3600" dirty="0" err="1"/>
              <a:t>Norcap</a:t>
            </a:r>
            <a:r>
              <a:rPr lang="nn-NO" sz="3600" dirty="0"/>
              <a:t>.  </a:t>
            </a:r>
          </a:p>
          <a:p>
            <a:endParaRPr lang="nn-NO" sz="3600" dirty="0"/>
          </a:p>
          <a:p>
            <a:r>
              <a:rPr lang="nn-NO" sz="3600" dirty="0"/>
              <a:t>Francis E. </a:t>
            </a:r>
            <a:r>
              <a:rPr lang="nn-NO" sz="3600" dirty="0" err="1"/>
              <a:t>Igwe</a:t>
            </a:r>
            <a:r>
              <a:rPr lang="nn-NO" sz="3600" dirty="0"/>
              <a:t> ble vald som parlamentsmedlem I </a:t>
            </a:r>
            <a:r>
              <a:rPr lang="nn-NO" sz="3600" dirty="0" err="1"/>
              <a:t>Anambra</a:t>
            </a:r>
            <a:r>
              <a:rPr lang="nn-NO" sz="3600" dirty="0"/>
              <a:t> State House både i 1979 og 1983.  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3726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FTC - 2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n-NO" sz="3600" dirty="0"/>
              <a:t>På grunn av at militæret overtok makta i 1983, vart Francis arbeidsledig og han starta i 1984 ein privat skule etter modell av den norske folkehøgskulen.  Dette vart starten til FTC Folk Technical College i </a:t>
            </a:r>
            <a:r>
              <a:rPr lang="nn-NO" sz="3600" dirty="0" err="1"/>
              <a:t>Ikwo</a:t>
            </a:r>
            <a:r>
              <a:rPr lang="nn-NO" sz="3600" dirty="0"/>
              <a:t>.  </a:t>
            </a:r>
          </a:p>
          <a:p>
            <a:r>
              <a:rPr lang="nn-NO" sz="3600" dirty="0"/>
              <a:t>FTC vart lenge støtte av Norad, 15 år.  </a:t>
            </a:r>
          </a:p>
          <a:p>
            <a:endParaRPr lang="nn-NO" sz="3600" dirty="0"/>
          </a:p>
          <a:p>
            <a:r>
              <a:rPr lang="nn-NO" sz="3600" dirty="0" err="1"/>
              <a:t>Mye</a:t>
            </a:r>
            <a:r>
              <a:rPr lang="nn-NO" sz="3600" dirty="0"/>
              <a:t> av stiftelsen sin  støtte har vore rundt aktiviteten til FTC.  </a:t>
            </a:r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73859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FTC 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nn-NO" sz="3600" dirty="0"/>
          </a:p>
          <a:p>
            <a:r>
              <a:rPr lang="nn-NO" sz="3600" dirty="0"/>
              <a:t>Men det har vore arbeid ein del for å opprette ein maskinstasjon og dermed aktivitetar innan jordbruket.  Støtte til skulegang for ungdomar frå </a:t>
            </a:r>
            <a:r>
              <a:rPr lang="nn-NO" sz="3600" dirty="0" err="1"/>
              <a:t>Ikwo</a:t>
            </a:r>
            <a:r>
              <a:rPr lang="nn-NO" sz="3600" dirty="0"/>
              <a:t> har alltid vore ei prioritert oppgåve.</a:t>
            </a:r>
            <a:endParaRPr lang="nb-NO" sz="3600" dirty="0"/>
          </a:p>
          <a:p>
            <a:endParaRPr lang="nb-NO" sz="3600" dirty="0"/>
          </a:p>
          <a:p>
            <a:r>
              <a:rPr lang="nn-NO" sz="3600" dirty="0"/>
              <a:t>Vidare har vi støtta FTC,  samstundes som vi har arbeid med å betre vassforhold ved FTC og i </a:t>
            </a:r>
            <a:r>
              <a:rPr lang="nn-NO" sz="3600" dirty="0" err="1"/>
              <a:t>Ikwo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43291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VASSPROSJEKTET I 2017 / 2018 / 2019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nb-NO" sz="3600" dirty="0"/>
          </a:p>
          <a:p>
            <a:r>
              <a:rPr lang="nb-NO" sz="3600" dirty="0"/>
              <a:t>Å bedre vassforholda ved FTC og landsbyen IKWO har vært en kontinuerlig prosess.</a:t>
            </a:r>
          </a:p>
          <a:p>
            <a:endParaRPr lang="nb-NO" sz="3600" dirty="0"/>
          </a:p>
          <a:p>
            <a:r>
              <a:rPr lang="nb-NO" sz="3600" dirty="0"/>
              <a:t>Tilbakemeldingen i dag er at det fungerer.  </a:t>
            </a:r>
          </a:p>
        </p:txBody>
      </p:sp>
    </p:spTree>
    <p:extLst>
      <p:ext uri="{BB962C8B-B14F-4D97-AF65-F5344CB8AC3E}">
        <p14:creationId xmlns:p14="http://schemas.microsoft.com/office/powerpoint/2010/main" val="125481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TAKVANN</a:t>
            </a:r>
          </a:p>
        </p:txBody>
      </p:sp>
      <p:pic>
        <p:nvPicPr>
          <p:cNvPr id="4" name="Plassholder for innhold 3" descr="C:\Users\Edin Frengen\Pictures\Afrika 2017, Bilder\2013-01\DSCN008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7769" y="2160588"/>
            <a:ext cx="5176500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181012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</TotalTime>
  <Words>331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arno-pro</vt:lpstr>
      <vt:lpstr>Calibri</vt:lpstr>
      <vt:lpstr>DIN-Light</vt:lpstr>
      <vt:lpstr>Trebuchet MS</vt:lpstr>
      <vt:lpstr>Wingdings 3</vt:lpstr>
      <vt:lpstr>Fasett</vt:lpstr>
      <vt:lpstr>NIGERIA - BIAFRA</vt:lpstr>
      <vt:lpstr>KIRKENS NØDHJELP</vt:lpstr>
      <vt:lpstr> Generalsekretær Elias Berge hilser på barn i Abakalikiprosjektet Nigeria</vt:lpstr>
      <vt:lpstr>IDA OG ODD</vt:lpstr>
      <vt:lpstr>FTC – Folk Technical College</vt:lpstr>
      <vt:lpstr>FTC - 2</vt:lpstr>
      <vt:lpstr>FTC 3</vt:lpstr>
      <vt:lpstr>VASSPROSJEKTET I 2017 / 2018 / 2019</vt:lpstr>
      <vt:lpstr>TAKVANN</vt:lpstr>
      <vt:lpstr>VANNRESERVOAR</vt:lpstr>
      <vt:lpstr>VASSPROSJEKTET</vt:lpstr>
      <vt:lpstr>Vann og sanitær </vt:lpstr>
      <vt:lpstr>FN’S BÆREKRAFTSMÅL</vt:lpstr>
      <vt:lpstr>BIAFRA – ENUGU – ABAKALIKI – litt øst </vt:lpstr>
      <vt:lpstr>ROTARY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Eivind Stende</dc:creator>
  <cp:lastModifiedBy>tore Krokstad</cp:lastModifiedBy>
  <cp:revision>22</cp:revision>
  <dcterms:created xsi:type="dcterms:W3CDTF">2019-06-18T05:43:51Z</dcterms:created>
  <dcterms:modified xsi:type="dcterms:W3CDTF">2019-06-19T14:21:32Z</dcterms:modified>
</cp:coreProperties>
</file>