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5"/>
  </p:notesMasterIdLst>
  <p:sldIdLst>
    <p:sldId id="331" r:id="rId6"/>
    <p:sldId id="378" r:id="rId7"/>
    <p:sldId id="340" r:id="rId8"/>
    <p:sldId id="332" r:id="rId9"/>
    <p:sldId id="333" r:id="rId10"/>
    <p:sldId id="325" r:id="rId11"/>
    <p:sldId id="334" r:id="rId12"/>
    <p:sldId id="345" r:id="rId13"/>
    <p:sldId id="346" r:id="rId14"/>
    <p:sldId id="262" r:id="rId15"/>
    <p:sldId id="281" r:id="rId16"/>
    <p:sldId id="369" r:id="rId17"/>
    <p:sldId id="260" r:id="rId18"/>
    <p:sldId id="339" r:id="rId19"/>
    <p:sldId id="368" r:id="rId20"/>
    <p:sldId id="329" r:id="rId21"/>
    <p:sldId id="293" r:id="rId22"/>
    <p:sldId id="342" r:id="rId23"/>
    <p:sldId id="365" r:id="rId24"/>
    <p:sldId id="383" r:id="rId25"/>
    <p:sldId id="373" r:id="rId26"/>
    <p:sldId id="370" r:id="rId27"/>
    <p:sldId id="371" r:id="rId28"/>
    <p:sldId id="372" r:id="rId29"/>
    <p:sldId id="375" r:id="rId30"/>
    <p:sldId id="376" r:id="rId31"/>
    <p:sldId id="382" r:id="rId32"/>
    <p:sldId id="377" r:id="rId33"/>
    <p:sldId id="3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mero Perez, Pedro Ignacio" initials="RPPI" lastIdx="1" clrIdx="0">
    <p:extLst>
      <p:ext uri="{19B8F6BF-5375-455C-9EA6-DF929625EA0E}">
        <p15:presenceInfo xmlns:p15="http://schemas.microsoft.com/office/powerpoint/2012/main" userId="S-1-5-21-1482476501-573735546-725345543-790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63406" autoAdjust="0"/>
  </p:normalViewPr>
  <p:slideViewPr>
    <p:cSldViewPr snapToGrid="0">
      <p:cViewPr varScale="1">
        <p:scale>
          <a:sx n="71" d="100"/>
          <a:sy n="71" d="100"/>
        </p:scale>
        <p:origin x="184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commentAuthors" Target="commentAuthors.xml"/><Relationship Id="rId57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vale, Veronica" userId="S::vek@multiconsult.no::7ad5e359-2cf6-4566-8eec-cf34dd848a96" providerId="AD" clId="Web-{F16E39D1-3120-4B6A-908D-3CE37843E18E}"/>
    <pc:docChg chg="modSld">
      <pc:chgData name="Kvale, Veronica" userId="S::vek@multiconsult.no::7ad5e359-2cf6-4566-8eec-cf34dd848a96" providerId="AD" clId="Web-{F16E39D1-3120-4B6A-908D-3CE37843E18E}" dt="2018-11-12T12:05:24.504" v="0" actId="1076"/>
      <pc:docMkLst>
        <pc:docMk/>
      </pc:docMkLst>
      <pc:sldChg chg="modSp">
        <pc:chgData name="Kvale, Veronica" userId="S::vek@multiconsult.no::7ad5e359-2cf6-4566-8eec-cf34dd848a96" providerId="AD" clId="Web-{F16E39D1-3120-4B6A-908D-3CE37843E18E}" dt="2018-11-12T12:05:24.504" v="0" actId="1076"/>
        <pc:sldMkLst>
          <pc:docMk/>
          <pc:sldMk cId="2406751613" sldId="309"/>
        </pc:sldMkLst>
        <pc:spChg chg="mod">
          <ac:chgData name="Kvale, Veronica" userId="S::vek@multiconsult.no::7ad5e359-2cf6-4566-8eec-cf34dd848a96" providerId="AD" clId="Web-{F16E39D1-3120-4B6A-908D-3CE37843E18E}" dt="2018-11-12T12:05:24.504" v="0" actId="1076"/>
          <ac:spMkLst>
            <pc:docMk/>
            <pc:sldMk cId="2406751613" sldId="309"/>
            <ac:spMk id="4" creationId="{00000000-0000-0000-0000-000000000000}"/>
          </ac:spMkLst>
        </pc:spChg>
      </pc:sldChg>
    </pc:docChg>
  </pc:docChgLst>
  <pc:docChgLst>
    <pc:chgData name="Sandvik, Brynjar" userId="S::bs@multiconsult.no::1deac4aa-c0c4-4d26-9c2b-6f73b53d1c29" providerId="AD" clId="Web-{1C3C5E36-1E33-4D86-9D34-C88195F5F13E}"/>
    <pc:docChg chg="addSld modSld">
      <pc:chgData name="Sandvik, Brynjar" userId="S::bs@multiconsult.no::1deac4aa-c0c4-4d26-9c2b-6f73b53d1c29" providerId="AD" clId="Web-{1C3C5E36-1E33-4D86-9D34-C88195F5F13E}" dt="2018-11-13T13:26:19.841" v="22" actId="1076"/>
      <pc:docMkLst>
        <pc:docMk/>
      </pc:docMkLst>
      <pc:sldChg chg="addSp delSp modSp new">
        <pc:chgData name="Sandvik, Brynjar" userId="S::bs@multiconsult.no::1deac4aa-c0c4-4d26-9c2b-6f73b53d1c29" providerId="AD" clId="Web-{1C3C5E36-1E33-4D86-9D34-C88195F5F13E}" dt="2018-11-13T13:26:19.841" v="22" actId="1076"/>
        <pc:sldMkLst>
          <pc:docMk/>
          <pc:sldMk cId="112788471" sldId="321"/>
        </pc:sldMkLst>
        <pc:spChg chg="mod">
          <ac:chgData name="Sandvik, Brynjar" userId="S::bs@multiconsult.no::1deac4aa-c0c4-4d26-9c2b-6f73b53d1c29" providerId="AD" clId="Web-{1C3C5E36-1E33-4D86-9D34-C88195F5F13E}" dt="2018-11-13T13:24:40.649" v="4" actId="20577"/>
          <ac:spMkLst>
            <pc:docMk/>
            <pc:sldMk cId="112788471" sldId="321"/>
            <ac:spMk id="2" creationId="{797253B2-3C4A-4403-BACE-15E1D1210D4D}"/>
          </ac:spMkLst>
        </pc:spChg>
        <pc:picChg chg="add del mod">
          <ac:chgData name="Sandvik, Brynjar" userId="S::bs@multiconsult.no::1deac4aa-c0c4-4d26-9c2b-6f73b53d1c29" providerId="AD" clId="Web-{1C3C5E36-1E33-4D86-9D34-C88195F5F13E}" dt="2018-11-13T13:24:53.150" v="10"/>
          <ac:picMkLst>
            <pc:docMk/>
            <pc:sldMk cId="112788471" sldId="321"/>
            <ac:picMk id="3" creationId="{62E0A677-7A78-4C59-B284-3BB8B7D9C648}"/>
          </ac:picMkLst>
        </pc:picChg>
        <pc:picChg chg="add del mod">
          <ac:chgData name="Sandvik, Brynjar" userId="S::bs@multiconsult.no::1deac4aa-c0c4-4d26-9c2b-6f73b53d1c29" providerId="AD" clId="Web-{1C3C5E36-1E33-4D86-9D34-C88195F5F13E}" dt="2018-11-13T13:24:56.743" v="12"/>
          <ac:picMkLst>
            <pc:docMk/>
            <pc:sldMk cId="112788471" sldId="321"/>
            <ac:picMk id="5" creationId="{0B1EF330-BAEC-42A4-9242-4D96D34A38D5}"/>
          </ac:picMkLst>
        </pc:picChg>
        <pc:picChg chg="add del mod">
          <ac:chgData name="Sandvik, Brynjar" userId="S::bs@multiconsult.no::1deac4aa-c0c4-4d26-9c2b-6f73b53d1c29" providerId="AD" clId="Web-{1C3C5E36-1E33-4D86-9D34-C88195F5F13E}" dt="2018-11-13T13:25:32.464" v="14"/>
          <ac:picMkLst>
            <pc:docMk/>
            <pc:sldMk cId="112788471" sldId="321"/>
            <ac:picMk id="7" creationId="{BFE56984-4DB8-4223-8513-EE3B59658CEA}"/>
          </ac:picMkLst>
        </pc:picChg>
        <pc:picChg chg="add del mod">
          <ac:chgData name="Sandvik, Brynjar" userId="S::bs@multiconsult.no::1deac4aa-c0c4-4d26-9c2b-6f73b53d1c29" providerId="AD" clId="Web-{1C3C5E36-1E33-4D86-9D34-C88195F5F13E}" dt="2018-11-13T13:25:44.324" v="16"/>
          <ac:picMkLst>
            <pc:docMk/>
            <pc:sldMk cId="112788471" sldId="321"/>
            <ac:picMk id="9" creationId="{8A4C1F30-52CE-40C0-9045-4E10AD0C112D}"/>
          </ac:picMkLst>
        </pc:picChg>
        <pc:picChg chg="add mod">
          <ac:chgData name="Sandvik, Brynjar" userId="S::bs@multiconsult.no::1deac4aa-c0c4-4d26-9c2b-6f73b53d1c29" providerId="AD" clId="Web-{1C3C5E36-1E33-4D86-9D34-C88195F5F13E}" dt="2018-11-13T13:26:19.841" v="22" actId="1076"/>
          <ac:picMkLst>
            <pc:docMk/>
            <pc:sldMk cId="112788471" sldId="321"/>
            <ac:picMk id="11" creationId="{36749142-6F18-4B0D-81CE-53B044BA2393}"/>
          </ac:picMkLst>
        </pc:picChg>
      </pc:sldChg>
    </pc:docChg>
  </pc:docChgLst>
  <pc:docChgLst>
    <pc:chgData name="Hon, Philip" userId="S::phh@multiconsult.no::89b0a88e-c023-4f9e-be91-cd07bfea8528" providerId="AD" clId="Web-{600998EA-5508-4143-8FB1-ADC0D711D383}"/>
    <pc:docChg chg="delSld modSld">
      <pc:chgData name="Hon, Philip" userId="S::phh@multiconsult.no::89b0a88e-c023-4f9e-be91-cd07bfea8528" providerId="AD" clId="Web-{600998EA-5508-4143-8FB1-ADC0D711D383}" dt="2018-10-18T05:57:30.423" v="336"/>
      <pc:docMkLst>
        <pc:docMk/>
      </pc:docMkLst>
      <pc:sldChg chg="delSp modSp del">
        <pc:chgData name="Hon, Philip" userId="S::phh@multiconsult.no::89b0a88e-c023-4f9e-be91-cd07bfea8528" providerId="AD" clId="Web-{600998EA-5508-4143-8FB1-ADC0D711D383}" dt="2018-10-18T05:55:06.855" v="241"/>
        <pc:sldMkLst>
          <pc:docMk/>
          <pc:sldMk cId="1300128509" sldId="285"/>
        </pc:sldMkLst>
        <pc:spChg chg="mod">
          <ac:chgData name="Hon, Philip" userId="S::phh@multiconsult.no::89b0a88e-c023-4f9e-be91-cd07bfea8528" providerId="AD" clId="Web-{600998EA-5508-4143-8FB1-ADC0D711D383}" dt="2018-10-18T05:54:46.854" v="236" actId="20577"/>
          <ac:spMkLst>
            <pc:docMk/>
            <pc:sldMk cId="1300128509" sldId="285"/>
            <ac:spMk id="4" creationId="{0D0F35DF-9C22-406C-90AD-69F5E54444C9}"/>
          </ac:spMkLst>
        </pc:spChg>
        <pc:picChg chg="del">
          <ac:chgData name="Hon, Philip" userId="S::phh@multiconsult.no::89b0a88e-c023-4f9e-be91-cd07bfea8528" providerId="AD" clId="Web-{600998EA-5508-4143-8FB1-ADC0D711D383}" dt="2018-10-18T05:55:04.292" v="240"/>
          <ac:picMkLst>
            <pc:docMk/>
            <pc:sldMk cId="1300128509" sldId="285"/>
            <ac:picMk id="3" creationId="{00000000-0000-0000-0000-000000000000}"/>
          </ac:picMkLst>
        </pc:picChg>
      </pc:sldChg>
      <pc:sldChg chg="modSp">
        <pc:chgData name="Hon, Philip" userId="S::phh@multiconsult.no::89b0a88e-c023-4f9e-be91-cd07bfea8528" providerId="AD" clId="Web-{600998EA-5508-4143-8FB1-ADC0D711D383}" dt="2018-10-18T05:56:30.468" v="318" actId="20577"/>
        <pc:sldMkLst>
          <pc:docMk/>
          <pc:sldMk cId="2419938031" sldId="287"/>
        </pc:sldMkLst>
        <pc:spChg chg="mod">
          <ac:chgData name="Hon, Philip" userId="S::phh@multiconsult.no::89b0a88e-c023-4f9e-be91-cd07bfea8528" providerId="AD" clId="Web-{600998EA-5508-4143-8FB1-ADC0D711D383}" dt="2018-10-18T05:56:30.468" v="318" actId="20577"/>
          <ac:spMkLst>
            <pc:docMk/>
            <pc:sldMk cId="2419938031" sldId="287"/>
            <ac:spMk id="5" creationId="{E6A2AE6A-8D37-4D9E-A29B-CB2AA92E2796}"/>
          </ac:spMkLst>
        </pc:spChg>
      </pc:sldChg>
      <pc:sldChg chg="del">
        <pc:chgData name="Hon, Philip" userId="S::phh@multiconsult.no::89b0a88e-c023-4f9e-be91-cd07bfea8528" providerId="AD" clId="Web-{600998EA-5508-4143-8FB1-ADC0D711D383}" dt="2018-10-18T05:57:30.423" v="336"/>
        <pc:sldMkLst>
          <pc:docMk/>
          <pc:sldMk cId="954478897" sldId="289"/>
        </pc:sldMkLst>
      </pc:sldChg>
      <pc:sldChg chg="modSp">
        <pc:chgData name="Hon, Philip" userId="S::phh@multiconsult.no::89b0a88e-c023-4f9e-be91-cd07bfea8528" providerId="AD" clId="Web-{600998EA-5508-4143-8FB1-ADC0D711D383}" dt="2018-10-18T05:57:16.782" v="334" actId="20577"/>
        <pc:sldMkLst>
          <pc:docMk/>
          <pc:sldMk cId="716756084" sldId="291"/>
        </pc:sldMkLst>
        <pc:spChg chg="mod">
          <ac:chgData name="Hon, Philip" userId="S::phh@multiconsult.no::89b0a88e-c023-4f9e-be91-cd07bfea8528" providerId="AD" clId="Web-{600998EA-5508-4143-8FB1-ADC0D711D383}" dt="2018-10-18T05:57:16.782" v="334" actId="20577"/>
          <ac:spMkLst>
            <pc:docMk/>
            <pc:sldMk cId="716756084" sldId="291"/>
            <ac:spMk id="5" creationId="{E6A2AE6A-8D37-4D9E-A29B-CB2AA92E2796}"/>
          </ac:spMkLst>
        </pc:spChg>
      </pc:sldChg>
      <pc:sldChg chg="addSp modSp">
        <pc:chgData name="Hon, Philip" userId="S::phh@multiconsult.no::89b0a88e-c023-4f9e-be91-cd07bfea8528" providerId="AD" clId="Web-{600998EA-5508-4143-8FB1-ADC0D711D383}" dt="2018-10-18T05:55:14.824" v="244" actId="20577"/>
        <pc:sldMkLst>
          <pc:docMk/>
          <pc:sldMk cId="2956496102" sldId="293"/>
        </pc:sldMkLst>
        <pc:spChg chg="mod">
          <ac:chgData name="Hon, Philip" userId="S::phh@multiconsult.no::89b0a88e-c023-4f9e-be91-cd07bfea8528" providerId="AD" clId="Web-{600998EA-5508-4143-8FB1-ADC0D711D383}" dt="2018-10-18T05:55:14.824" v="244" actId="20577"/>
          <ac:spMkLst>
            <pc:docMk/>
            <pc:sldMk cId="2956496102" sldId="293"/>
            <ac:spMk id="4" creationId="{E6A2AE6A-8D37-4D9E-A29B-CB2AA92E2796}"/>
          </ac:spMkLst>
        </pc:spChg>
        <pc:spChg chg="add mod">
          <ac:chgData name="Hon, Philip" userId="S::phh@multiconsult.no::89b0a88e-c023-4f9e-be91-cd07bfea8528" providerId="AD" clId="Web-{600998EA-5508-4143-8FB1-ADC0D711D383}" dt="2018-10-18T05:55:02.245" v="239" actId="1076"/>
          <ac:spMkLst>
            <pc:docMk/>
            <pc:sldMk cId="2956496102" sldId="293"/>
            <ac:spMk id="6" creationId="{3B152D3C-EEAF-4CF1-AC37-B71ABEFEB63D}"/>
          </ac:spMkLst>
        </pc:spChg>
        <pc:picChg chg="mod">
          <ac:chgData name="Hon, Philip" userId="S::phh@multiconsult.no::89b0a88e-c023-4f9e-be91-cd07bfea8528" providerId="AD" clId="Web-{600998EA-5508-4143-8FB1-ADC0D711D383}" dt="2018-10-18T05:54:02.556" v="211" actId="1076"/>
          <ac:picMkLst>
            <pc:docMk/>
            <pc:sldMk cId="2956496102" sldId="293"/>
            <ac:picMk id="3" creationId="{00000000-0000-0000-0000-000000000000}"/>
          </ac:picMkLst>
        </pc:picChg>
      </pc:sldChg>
    </pc:docChg>
  </pc:docChgLst>
  <pc:docChgLst>
    <pc:chgData name="Hon, Philip" userId="S::phh@multiconsult.no::89b0a88e-c023-4f9e-be91-cd07bfea8528" providerId="AD" clId="Web-{4AC21E94-E1BD-44D0-8BD1-C43D3C6F1A19}"/>
    <pc:docChg chg="modSld">
      <pc:chgData name="Hon, Philip" userId="S::phh@multiconsult.no::89b0a88e-c023-4f9e-be91-cd07bfea8528" providerId="AD" clId="Web-{4AC21E94-E1BD-44D0-8BD1-C43D3C6F1A19}" dt="2018-10-17T13:58:15.180" v="3"/>
      <pc:docMkLst>
        <pc:docMk/>
      </pc:docMkLst>
      <pc:sldChg chg="addSp delSp modSp">
        <pc:chgData name="Hon, Philip" userId="S::phh@multiconsult.no::89b0a88e-c023-4f9e-be91-cd07bfea8528" providerId="AD" clId="Web-{4AC21E94-E1BD-44D0-8BD1-C43D3C6F1A19}" dt="2018-10-17T13:58:15.180" v="3"/>
        <pc:sldMkLst>
          <pc:docMk/>
          <pc:sldMk cId="787561625" sldId="272"/>
        </pc:sldMkLst>
        <pc:picChg chg="add del mod">
          <ac:chgData name="Hon, Philip" userId="S::phh@multiconsult.no::89b0a88e-c023-4f9e-be91-cd07bfea8528" providerId="AD" clId="Web-{4AC21E94-E1BD-44D0-8BD1-C43D3C6F1A19}" dt="2018-10-17T13:58:15.180" v="3"/>
          <ac:picMkLst>
            <pc:docMk/>
            <pc:sldMk cId="787561625" sldId="272"/>
            <ac:picMk id="3" creationId="{EE809552-9A90-45F9-A666-537B3D18B856}"/>
          </ac:picMkLst>
        </pc:picChg>
      </pc:sldChg>
    </pc:docChg>
  </pc:docChgLst>
  <pc:docChgLst>
    <pc:chgData name="Sandvik, Brynjar" userId="S::bs@multiconsult.no::1deac4aa-c0c4-4d26-9c2b-6f73b53d1c29" providerId="AD" clId="Web-{E4FDC2BB-7300-45A5-8EA4-326FA0A5AFE5}"/>
    <pc:docChg chg="addSld delSld modSld">
      <pc:chgData name="Sandvik, Brynjar" userId="S::bs@multiconsult.no::1deac4aa-c0c4-4d26-9c2b-6f73b53d1c29" providerId="AD" clId="Web-{E4FDC2BB-7300-45A5-8EA4-326FA0A5AFE5}" dt="2018-10-17T12:51:41.614" v="173" actId="20577"/>
      <pc:docMkLst>
        <pc:docMk/>
      </pc:docMkLst>
      <pc:sldChg chg="modSp">
        <pc:chgData name="Sandvik, Brynjar" userId="S::bs@multiconsult.no::1deac4aa-c0c4-4d26-9c2b-6f73b53d1c29" providerId="AD" clId="Web-{E4FDC2BB-7300-45A5-8EA4-326FA0A5AFE5}" dt="2018-10-17T12:51:41.598" v="172" actId="20577"/>
        <pc:sldMkLst>
          <pc:docMk/>
          <pc:sldMk cId="2924128224" sldId="257"/>
        </pc:sldMkLst>
        <pc:spChg chg="mod">
          <ac:chgData name="Sandvik, Brynjar" userId="S::bs@multiconsult.no::1deac4aa-c0c4-4d26-9c2b-6f73b53d1c29" providerId="AD" clId="Web-{E4FDC2BB-7300-45A5-8EA4-326FA0A5AFE5}" dt="2018-10-17T12:51:41.598" v="172" actId="20577"/>
          <ac:spMkLst>
            <pc:docMk/>
            <pc:sldMk cId="2924128224" sldId="257"/>
            <ac:spMk id="3" creationId="{00000000-0000-0000-0000-000000000000}"/>
          </ac:spMkLst>
        </pc:spChg>
      </pc:sldChg>
      <pc:sldChg chg="addSp delSp modSp new del">
        <pc:chgData name="Sandvik, Brynjar" userId="S::bs@multiconsult.no::1deac4aa-c0c4-4d26-9c2b-6f73b53d1c29" providerId="AD" clId="Web-{E4FDC2BB-7300-45A5-8EA4-326FA0A5AFE5}" dt="2018-10-17T12:10:58.777" v="117"/>
        <pc:sldMkLst>
          <pc:docMk/>
          <pc:sldMk cId="1714254763" sldId="259"/>
        </pc:sldMkLst>
        <pc:spChg chg="mod">
          <ac:chgData name="Sandvik, Brynjar" userId="S::bs@multiconsult.no::1deac4aa-c0c4-4d26-9c2b-6f73b53d1c29" providerId="AD" clId="Web-{E4FDC2BB-7300-45A5-8EA4-326FA0A5AFE5}" dt="2018-10-17T12:06:05.183" v="100" actId="20577"/>
          <ac:spMkLst>
            <pc:docMk/>
            <pc:sldMk cId="1714254763" sldId="259"/>
            <ac:spMk id="2" creationId="{2BC8D3B0-8783-4F79-A4D9-DF3BF4D1C650}"/>
          </ac:spMkLst>
        </pc:spChg>
        <pc:spChg chg="del">
          <ac:chgData name="Sandvik, Brynjar" userId="S::bs@multiconsult.no::1deac4aa-c0c4-4d26-9c2b-6f73b53d1c29" providerId="AD" clId="Web-{E4FDC2BB-7300-45A5-8EA4-326FA0A5AFE5}" dt="2018-10-17T12:06:09.339" v="103"/>
          <ac:spMkLst>
            <pc:docMk/>
            <pc:sldMk cId="1714254763" sldId="259"/>
            <ac:spMk id="3" creationId="{ABC9DF51-6926-458D-9762-F6D88506A1CB}"/>
          </ac:spMkLst>
        </pc:spChg>
        <pc:picChg chg="add del mod">
          <ac:chgData name="Sandvik, Brynjar" userId="S::bs@multiconsult.no::1deac4aa-c0c4-4d26-9c2b-6f73b53d1c29" providerId="AD" clId="Web-{E4FDC2BB-7300-45A5-8EA4-326FA0A5AFE5}" dt="2018-10-17T12:09:21.230" v="107"/>
          <ac:picMkLst>
            <pc:docMk/>
            <pc:sldMk cId="1714254763" sldId="259"/>
            <ac:picMk id="5" creationId="{3C4A38F7-A1F4-4A8B-9BA1-787429AF3705}"/>
          </ac:picMkLst>
        </pc:picChg>
        <pc:picChg chg="add del mod">
          <ac:chgData name="Sandvik, Brynjar" userId="S::bs@multiconsult.no::1deac4aa-c0c4-4d26-9c2b-6f73b53d1c29" providerId="AD" clId="Web-{E4FDC2BB-7300-45A5-8EA4-326FA0A5AFE5}" dt="2018-10-17T12:09:39.495" v="112"/>
          <ac:picMkLst>
            <pc:docMk/>
            <pc:sldMk cId="1714254763" sldId="259"/>
            <ac:picMk id="6" creationId="{06098E10-5B3F-4DAC-B9C1-45C1813C73C2}"/>
          </ac:picMkLst>
        </pc:picChg>
        <pc:picChg chg="add del mod">
          <ac:chgData name="Sandvik, Brynjar" userId="S::bs@multiconsult.no::1deac4aa-c0c4-4d26-9c2b-6f73b53d1c29" providerId="AD" clId="Web-{E4FDC2BB-7300-45A5-8EA4-326FA0A5AFE5}" dt="2018-10-17T12:10:27.402" v="115"/>
          <ac:picMkLst>
            <pc:docMk/>
            <pc:sldMk cId="1714254763" sldId="259"/>
            <ac:picMk id="8" creationId="{11754020-CF03-4776-9511-C0700E4FEF14}"/>
          </ac:picMkLst>
        </pc:picChg>
        <pc:picChg chg="add mod">
          <ac:chgData name="Sandvik, Brynjar" userId="S::bs@multiconsult.no::1deac4aa-c0c4-4d26-9c2b-6f73b53d1c29" providerId="AD" clId="Web-{E4FDC2BB-7300-45A5-8EA4-326FA0A5AFE5}" dt="2018-10-17T12:10:53.058" v="116"/>
          <ac:picMkLst>
            <pc:docMk/>
            <pc:sldMk cId="1714254763" sldId="259"/>
            <ac:picMk id="10" creationId="{0845E5D9-D208-46F5-BC13-4D73323C7C2E}"/>
          </ac:picMkLst>
        </pc:picChg>
      </pc:sldChg>
    </pc:docChg>
  </pc:docChgLst>
  <pc:docChgLst>
    <pc:chgData name="Heier, Elisabeth" userId="S::elish@multiconsult.no::ca62039c-6e4c-4110-a95d-a01073c1da12" providerId="AD" clId="Web-{A9D371E4-74C4-4839-B80D-4EACDD9E3154}"/>
    <pc:docChg chg="addSld delSld modSld sldOrd">
      <pc:chgData name="Heier, Elisabeth" userId="S::elish@multiconsult.no::ca62039c-6e4c-4110-a95d-a01073c1da12" providerId="AD" clId="Web-{A9D371E4-74C4-4839-B80D-4EACDD9E3154}" dt="2018-10-18T07:34:22.517" v="488"/>
      <pc:docMkLst>
        <pc:docMk/>
      </pc:docMkLst>
      <pc:sldChg chg="addSp delSp modSp del mod modShow">
        <pc:chgData name="Heier, Elisabeth" userId="S::elish@multiconsult.no::ca62039c-6e4c-4110-a95d-a01073c1da12" providerId="AD" clId="Web-{A9D371E4-74C4-4839-B80D-4EACDD9E3154}" dt="2018-10-18T07:22:18.640" v="473"/>
        <pc:sldMkLst>
          <pc:docMk/>
          <pc:sldMk cId="2986646323" sldId="271"/>
        </pc:sldMkLst>
        <pc:spChg chg="add del">
          <ac:chgData name="Heier, Elisabeth" userId="S::elish@multiconsult.no::ca62039c-6e4c-4110-a95d-a01073c1da12" providerId="AD" clId="Web-{A9D371E4-74C4-4839-B80D-4EACDD9E3154}" dt="2018-10-18T06:35:45.018" v="2"/>
          <ac:spMkLst>
            <pc:docMk/>
            <pc:sldMk cId="2986646323" sldId="271"/>
            <ac:spMk id="3" creationId="{67C1E9DE-3FA6-4A3B-90C4-EC746D28650E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1:57.083" v="30" actId="20577"/>
          <ac:spMkLst>
            <pc:docMk/>
            <pc:sldMk cId="2986646323" sldId="271"/>
            <ac:spMk id="4" creationId="{6007960A-D3A7-4149-8DB1-AF79DA4965C7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1:54.083" v="29" actId="20577"/>
          <ac:spMkLst>
            <pc:docMk/>
            <pc:sldMk cId="2986646323" sldId="271"/>
            <ac:spMk id="5" creationId="{83B7C336-D481-4F46-9E5C-1E1875C153A1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1:50.770" v="28" actId="20577"/>
          <ac:spMkLst>
            <pc:docMk/>
            <pc:sldMk cId="2986646323" sldId="271"/>
            <ac:spMk id="6" creationId="{FEC2C18D-2BC0-4F65-8982-FC8AADFBA989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1:47.161" v="27" actId="20577"/>
          <ac:spMkLst>
            <pc:docMk/>
            <pc:sldMk cId="2986646323" sldId="271"/>
            <ac:spMk id="7" creationId="{05DC319E-C030-4941-9618-47D7D424100D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1:43.051" v="26" actId="20577"/>
          <ac:spMkLst>
            <pc:docMk/>
            <pc:sldMk cId="2986646323" sldId="271"/>
            <ac:spMk id="8" creationId="{F69C0266-97D6-47C7-8D58-6488DD740C17}"/>
          </ac:spMkLst>
        </pc:spChg>
      </pc:sldChg>
      <pc:sldChg chg="addSp modSp add ord replId">
        <pc:chgData name="Heier, Elisabeth" userId="S::elish@multiconsult.no::ca62039c-6e4c-4110-a95d-a01073c1da12" providerId="AD" clId="Web-{A9D371E4-74C4-4839-B80D-4EACDD9E3154}" dt="2018-10-18T06:56:30.992" v="330" actId="20577"/>
        <pc:sldMkLst>
          <pc:docMk/>
          <pc:sldMk cId="1171666497" sldId="310"/>
        </pc:sldMkLst>
        <pc:spChg chg="add mod">
          <ac:chgData name="Heier, Elisabeth" userId="S::elish@multiconsult.no::ca62039c-6e4c-4110-a95d-a01073c1da12" providerId="AD" clId="Web-{A9D371E4-74C4-4839-B80D-4EACDD9E3154}" dt="2018-10-18T06:45:13.818" v="106" actId="1076"/>
          <ac:spMkLst>
            <pc:docMk/>
            <pc:sldMk cId="1171666497" sldId="310"/>
            <ac:spMk id="3" creationId="{ECB0AEA0-363A-47A2-8406-D376633185C1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5:13.834" v="107" actId="1076"/>
          <ac:spMkLst>
            <pc:docMk/>
            <pc:sldMk cId="1171666497" sldId="310"/>
            <ac:spMk id="4" creationId="{57EA5937-07B6-40E0-82D5-04038FB22AA0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5:13.865" v="108" actId="1076"/>
          <ac:spMkLst>
            <pc:docMk/>
            <pc:sldMk cId="1171666497" sldId="310"/>
            <ac:spMk id="5" creationId="{D33273E9-C238-469C-B892-8A4352E3DD3E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5:13.881" v="109" actId="1076"/>
          <ac:spMkLst>
            <pc:docMk/>
            <pc:sldMk cId="1171666497" sldId="310"/>
            <ac:spMk id="6" creationId="{DC2F3811-B1AC-4E3C-90AA-2A8F7B5CA8FD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45:13.896" v="110" actId="1076"/>
          <ac:spMkLst>
            <pc:docMk/>
            <pc:sldMk cId="1171666497" sldId="310"/>
            <ac:spMk id="7" creationId="{24BB17AA-9B75-4144-AA26-493ACAA94E54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50:44.086" v="251" actId="20577"/>
          <ac:spMkLst>
            <pc:docMk/>
            <pc:sldMk cId="1171666497" sldId="310"/>
            <ac:spMk id="8" creationId="{337F11CA-D2BE-481B-85D5-4D01BEC3ADAA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5:36.725" v="115" actId="20577"/>
          <ac:spMkLst>
            <pc:docMk/>
            <pc:sldMk cId="1171666497" sldId="310"/>
            <ac:spMk id="9" creationId="{C8874C89-8330-4DA0-8264-3075272715B3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5:53.834" v="119" actId="1076"/>
          <ac:spMkLst>
            <pc:docMk/>
            <pc:sldMk cId="1171666497" sldId="310"/>
            <ac:spMk id="10" creationId="{A0EBF3A0-7E88-49CB-A839-A272A2389C16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6:13.975" v="123" actId="1076"/>
          <ac:spMkLst>
            <pc:docMk/>
            <pc:sldMk cId="1171666497" sldId="310"/>
            <ac:spMk id="11" creationId="{88EED829-5E63-4293-B9B2-F6E104EC4DF3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6:37.038" v="128" actId="1076"/>
          <ac:spMkLst>
            <pc:docMk/>
            <pc:sldMk cId="1171666497" sldId="310"/>
            <ac:spMk id="12" creationId="{75131CD9-3538-4D3B-B83A-3238FFC052D5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6:58.006" v="137"/>
          <ac:spMkLst>
            <pc:docMk/>
            <pc:sldMk cId="1171666497" sldId="310"/>
            <ac:spMk id="13" creationId="{7798E2B5-1911-4441-97FE-37155E730164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6:58.397" v="148"/>
          <ac:spMkLst>
            <pc:docMk/>
            <pc:sldMk cId="1171666497" sldId="310"/>
            <ac:spMk id="14" creationId="{42E1DC88-EC40-4745-894E-50E55C303D1F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6:58.788" v="159"/>
          <ac:spMkLst>
            <pc:docMk/>
            <pc:sldMk cId="1171666497" sldId="310"/>
            <ac:spMk id="15" creationId="{8889FE71-B47F-43AA-A403-DE666FD0CF19}"/>
          </ac:spMkLst>
        </pc:spChg>
        <pc:spChg chg="add mod ord">
          <ac:chgData name="Heier, Elisabeth" userId="S::elish@multiconsult.no::ca62039c-6e4c-4110-a95d-a01073c1da12" providerId="AD" clId="Web-{A9D371E4-74C4-4839-B80D-4EACDD9E3154}" dt="2018-10-18T06:46:59.178" v="170"/>
          <ac:spMkLst>
            <pc:docMk/>
            <pc:sldMk cId="1171666497" sldId="310"/>
            <ac:spMk id="16" creationId="{47AC75FF-6A4A-48FE-8B54-DC94775F4E0E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55:30.055" v="289" actId="20577"/>
          <ac:spMkLst>
            <pc:docMk/>
            <pc:sldMk cId="1171666497" sldId="310"/>
            <ac:spMk id="18" creationId="{491CBFCF-9E01-400D-8478-30E2C81D893E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55:38.539" v="292" actId="20577"/>
          <ac:spMkLst>
            <pc:docMk/>
            <pc:sldMk cId="1171666497" sldId="310"/>
            <ac:spMk id="19" creationId="{0C535401-6789-44CE-9114-1ACADF9EEF63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55:40.758" v="295" actId="20577"/>
          <ac:spMkLst>
            <pc:docMk/>
            <pc:sldMk cId="1171666497" sldId="310"/>
            <ac:spMk id="22" creationId="{3BC5E5F9-0EC0-4B4D-8908-9D3512E68C14}"/>
          </ac:spMkLst>
        </pc:spChg>
        <pc:spChg chg="add mod">
          <ac:chgData name="Heier, Elisabeth" userId="S::elish@multiconsult.no::ca62039c-6e4c-4110-a95d-a01073c1da12" providerId="AD" clId="Web-{A9D371E4-74C4-4839-B80D-4EACDD9E3154}" dt="2018-10-18T06:56:30.992" v="330" actId="20577"/>
          <ac:spMkLst>
            <pc:docMk/>
            <pc:sldMk cId="1171666497" sldId="310"/>
            <ac:spMk id="23" creationId="{70BE0E9A-5FEC-4FEE-9E8D-B7C2045CA539}"/>
          </ac:spMkLst>
        </pc:spChg>
        <pc:cxnChg chg="add mod">
          <ac:chgData name="Heier, Elisabeth" userId="S::elish@multiconsult.no::ca62039c-6e4c-4110-a95d-a01073c1da12" providerId="AD" clId="Web-{A9D371E4-74C4-4839-B80D-4EACDD9E3154}" dt="2018-10-18T06:48:52.554" v="176" actId="14100"/>
          <ac:cxnSpMkLst>
            <pc:docMk/>
            <pc:sldMk cId="1171666497" sldId="310"/>
            <ac:cxnSpMk id="17" creationId="{48EBE7E4-A63E-4B73-BED4-03160B69BCF0}"/>
          </ac:cxnSpMkLst>
        </pc:cxnChg>
        <pc:cxnChg chg="add mod">
          <ac:chgData name="Heier, Elisabeth" userId="S::elish@multiconsult.no::ca62039c-6e4c-4110-a95d-a01073c1da12" providerId="AD" clId="Web-{A9D371E4-74C4-4839-B80D-4EACDD9E3154}" dt="2018-10-18T06:49:58.336" v="202" actId="14100"/>
          <ac:cxnSpMkLst>
            <pc:docMk/>
            <pc:sldMk cId="1171666497" sldId="310"/>
            <ac:cxnSpMk id="20" creationId="{F41ADF53-CA74-4E2C-A330-8BB940F1D600}"/>
          </ac:cxnSpMkLst>
        </pc:cxnChg>
        <pc:cxnChg chg="add mod">
          <ac:chgData name="Heier, Elisabeth" userId="S::elish@multiconsult.no::ca62039c-6e4c-4110-a95d-a01073c1da12" providerId="AD" clId="Web-{A9D371E4-74C4-4839-B80D-4EACDD9E3154}" dt="2018-10-18T06:50:09.804" v="205" actId="14100"/>
          <ac:cxnSpMkLst>
            <pc:docMk/>
            <pc:sldMk cId="1171666497" sldId="310"/>
            <ac:cxnSpMk id="21" creationId="{87E38931-E2FC-4E89-8354-9881BE709E9C}"/>
          </ac:cxnSpMkLst>
        </pc:cxnChg>
      </pc:sldChg>
      <pc:sldChg chg="modSp new del ord">
        <pc:chgData name="Heier, Elisabeth" userId="S::elish@multiconsult.no::ca62039c-6e4c-4110-a95d-a01073c1da12" providerId="AD" clId="Web-{A9D371E4-74C4-4839-B80D-4EACDD9E3154}" dt="2018-10-18T07:10:11.042" v="339"/>
        <pc:sldMkLst>
          <pc:docMk/>
          <pc:sldMk cId="2153457633" sldId="311"/>
        </pc:sldMkLst>
        <pc:spChg chg="mod">
          <ac:chgData name="Heier, Elisabeth" userId="S::elish@multiconsult.no::ca62039c-6e4c-4110-a95d-a01073c1da12" providerId="AD" clId="Web-{A9D371E4-74C4-4839-B80D-4EACDD9E3154}" dt="2018-10-18T07:10:02.339" v="336" actId="20577"/>
          <ac:spMkLst>
            <pc:docMk/>
            <pc:sldMk cId="2153457633" sldId="311"/>
            <ac:spMk id="2" creationId="{EA29BCCB-CC99-48C0-A161-E6FC65387C48}"/>
          </ac:spMkLst>
        </pc:spChg>
      </pc:sldChg>
      <pc:sldChg chg="addSp delSp modSp add del replId">
        <pc:chgData name="Heier, Elisabeth" userId="S::elish@multiconsult.no::ca62039c-6e4c-4110-a95d-a01073c1da12" providerId="AD" clId="Web-{A9D371E4-74C4-4839-B80D-4EACDD9E3154}" dt="2018-10-18T07:22:15.843" v="472"/>
        <pc:sldMkLst>
          <pc:docMk/>
          <pc:sldMk cId="2439972971" sldId="312"/>
        </pc:sldMkLst>
        <pc:spChg chg="del">
          <ac:chgData name="Heier, Elisabeth" userId="S::elish@multiconsult.no::ca62039c-6e4c-4110-a95d-a01073c1da12" providerId="AD" clId="Web-{A9D371E4-74C4-4839-B80D-4EACDD9E3154}" dt="2018-10-18T07:10:18.089" v="351"/>
          <ac:spMkLst>
            <pc:docMk/>
            <pc:sldMk cId="2439972971" sldId="312"/>
            <ac:spMk id="3" creationId="{ECB0AEA0-363A-47A2-8406-D376633185C1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0"/>
          <ac:spMkLst>
            <pc:docMk/>
            <pc:sldMk cId="2439972971" sldId="312"/>
            <ac:spMk id="4" creationId="{57EA5937-07B6-40E0-82D5-04038FB22AA0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49"/>
          <ac:spMkLst>
            <pc:docMk/>
            <pc:sldMk cId="2439972971" sldId="312"/>
            <ac:spMk id="5" creationId="{D33273E9-C238-469C-B892-8A4352E3DD3E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48"/>
          <ac:spMkLst>
            <pc:docMk/>
            <pc:sldMk cId="2439972971" sldId="312"/>
            <ac:spMk id="6" creationId="{DC2F3811-B1AC-4E3C-90AA-2A8F7B5CA8FD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47"/>
          <ac:spMkLst>
            <pc:docMk/>
            <pc:sldMk cId="2439972971" sldId="312"/>
            <ac:spMk id="7" creationId="{24BB17AA-9B75-4144-AA26-493ACAA94E54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46"/>
          <ac:spMkLst>
            <pc:docMk/>
            <pc:sldMk cId="2439972971" sldId="312"/>
            <ac:spMk id="8" creationId="{337F11CA-D2BE-481B-85D5-4D01BEC3ADAA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2"/>
          <ac:spMkLst>
            <pc:docMk/>
            <pc:sldMk cId="2439972971" sldId="312"/>
            <ac:spMk id="9" creationId="{C8874C89-8330-4DA0-8264-3075272715B3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3"/>
          <ac:spMkLst>
            <pc:docMk/>
            <pc:sldMk cId="2439972971" sldId="312"/>
            <ac:spMk id="10" creationId="{A0EBF3A0-7E88-49CB-A839-A272A2389C16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4"/>
          <ac:spMkLst>
            <pc:docMk/>
            <pc:sldMk cId="2439972971" sldId="312"/>
            <ac:spMk id="11" creationId="{88EED829-5E63-4293-B9B2-F6E104EC4DF3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5"/>
          <ac:spMkLst>
            <pc:docMk/>
            <pc:sldMk cId="2439972971" sldId="312"/>
            <ac:spMk id="12" creationId="{75131CD9-3538-4D3B-B83A-3238FFC052D5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9"/>
          <ac:spMkLst>
            <pc:docMk/>
            <pc:sldMk cId="2439972971" sldId="312"/>
            <ac:spMk id="13" creationId="{7798E2B5-1911-4441-97FE-37155E730164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8"/>
          <ac:spMkLst>
            <pc:docMk/>
            <pc:sldMk cId="2439972971" sldId="312"/>
            <ac:spMk id="14" creationId="{42E1DC88-EC40-4745-894E-50E55C303D1F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7"/>
          <ac:spMkLst>
            <pc:docMk/>
            <pc:sldMk cId="2439972971" sldId="312"/>
            <ac:spMk id="15" creationId="{8889FE71-B47F-43AA-A403-DE666FD0CF19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56"/>
          <ac:spMkLst>
            <pc:docMk/>
            <pc:sldMk cId="2439972971" sldId="312"/>
            <ac:spMk id="16" creationId="{47AC75FF-6A4A-48FE-8B54-DC94775F4E0E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44"/>
          <ac:spMkLst>
            <pc:docMk/>
            <pc:sldMk cId="2439972971" sldId="312"/>
            <ac:spMk id="18" creationId="{491CBFCF-9E01-400D-8478-30E2C81D893E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89" v="343"/>
          <ac:spMkLst>
            <pc:docMk/>
            <pc:sldMk cId="2439972971" sldId="312"/>
            <ac:spMk id="19" creationId="{0C535401-6789-44CE-9114-1ACADF9EEF63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23.948" v="360"/>
          <ac:spMkLst>
            <pc:docMk/>
            <pc:sldMk cId="2439972971" sldId="312"/>
            <ac:spMk id="22" creationId="{3BC5E5F9-0EC0-4B4D-8908-9D3512E68C14}"/>
          </ac:spMkLst>
        </pc:spChg>
        <pc:spChg chg="del">
          <ac:chgData name="Heier, Elisabeth" userId="S::elish@multiconsult.no::ca62039c-6e4c-4110-a95d-a01073c1da12" providerId="AD" clId="Web-{A9D371E4-74C4-4839-B80D-4EACDD9E3154}" dt="2018-10-18T07:10:18.073" v="340"/>
          <ac:spMkLst>
            <pc:docMk/>
            <pc:sldMk cId="2439972971" sldId="312"/>
            <ac:spMk id="23" creationId="{70BE0E9A-5FEC-4FEE-9E8D-B7C2045CA539}"/>
          </ac:spMkLst>
        </pc:spChg>
        <pc:picChg chg="add del mod">
          <ac:chgData name="Heier, Elisabeth" userId="S::elish@multiconsult.no::ca62039c-6e4c-4110-a95d-a01073c1da12" providerId="AD" clId="Web-{A9D371E4-74C4-4839-B80D-4EACDD9E3154}" dt="2018-10-18T07:19:17.186" v="453"/>
          <ac:picMkLst>
            <pc:docMk/>
            <pc:sldMk cId="2439972971" sldId="312"/>
            <ac:picMk id="24" creationId="{356216E8-9D72-45A2-9D9B-7974E8D44D69}"/>
          </ac:picMkLst>
        </pc:picChg>
        <pc:picChg chg="add del mod">
          <ac:chgData name="Heier, Elisabeth" userId="S::elish@multiconsult.no::ca62039c-6e4c-4110-a95d-a01073c1da12" providerId="AD" clId="Web-{A9D371E4-74C4-4839-B80D-4EACDD9E3154}" dt="2018-10-18T07:19:15.983" v="452"/>
          <ac:picMkLst>
            <pc:docMk/>
            <pc:sldMk cId="2439972971" sldId="312"/>
            <ac:picMk id="26" creationId="{5630A3C1-E449-4E4B-B091-9E72B7B822E2}"/>
          </ac:picMkLst>
        </pc:picChg>
        <pc:cxnChg chg="del">
          <ac:chgData name="Heier, Elisabeth" userId="S::elish@multiconsult.no::ca62039c-6e4c-4110-a95d-a01073c1da12" providerId="AD" clId="Web-{A9D371E4-74C4-4839-B80D-4EACDD9E3154}" dt="2018-10-18T07:10:18.089" v="345"/>
          <ac:cxnSpMkLst>
            <pc:docMk/>
            <pc:sldMk cId="2439972971" sldId="312"/>
            <ac:cxnSpMk id="17" creationId="{48EBE7E4-A63E-4B73-BED4-03160B69BCF0}"/>
          </ac:cxnSpMkLst>
        </pc:cxnChg>
        <pc:cxnChg chg="del">
          <ac:chgData name="Heier, Elisabeth" userId="S::elish@multiconsult.no::ca62039c-6e4c-4110-a95d-a01073c1da12" providerId="AD" clId="Web-{A9D371E4-74C4-4839-B80D-4EACDD9E3154}" dt="2018-10-18T07:10:18.073" v="342"/>
          <ac:cxnSpMkLst>
            <pc:docMk/>
            <pc:sldMk cId="2439972971" sldId="312"/>
            <ac:cxnSpMk id="20" creationId="{F41ADF53-CA74-4E2C-A330-8BB940F1D600}"/>
          </ac:cxnSpMkLst>
        </pc:cxnChg>
        <pc:cxnChg chg="del">
          <ac:chgData name="Heier, Elisabeth" userId="S::elish@multiconsult.no::ca62039c-6e4c-4110-a95d-a01073c1da12" providerId="AD" clId="Web-{A9D371E4-74C4-4839-B80D-4EACDD9E3154}" dt="2018-10-18T07:10:18.073" v="341"/>
          <ac:cxnSpMkLst>
            <pc:docMk/>
            <pc:sldMk cId="2439972971" sldId="312"/>
            <ac:cxnSpMk id="21" creationId="{87E38931-E2FC-4E89-8354-9881BE709E9C}"/>
          </ac:cxnSpMkLst>
        </pc:cxnChg>
        <pc:cxnChg chg="add del mod">
          <ac:chgData name="Heier, Elisabeth" userId="S::elish@multiconsult.no::ca62039c-6e4c-4110-a95d-a01073c1da12" providerId="AD" clId="Web-{A9D371E4-74C4-4839-B80D-4EACDD9E3154}" dt="2018-10-18T07:19:18.405" v="454"/>
          <ac:cxnSpMkLst>
            <pc:docMk/>
            <pc:sldMk cId="2439972971" sldId="312"/>
            <ac:cxnSpMk id="28" creationId="{8B8A6D39-CA74-4175-93F9-A7EE6557F6E8}"/>
          </ac:cxnSpMkLst>
        </pc:cxnChg>
        <pc:cxnChg chg="add del mod">
          <ac:chgData name="Heier, Elisabeth" userId="S::elish@multiconsult.no::ca62039c-6e4c-4110-a95d-a01073c1da12" providerId="AD" clId="Web-{A9D371E4-74C4-4839-B80D-4EACDD9E3154}" dt="2018-10-18T07:19:19.405" v="455"/>
          <ac:cxnSpMkLst>
            <pc:docMk/>
            <pc:sldMk cId="2439972971" sldId="312"/>
            <ac:cxnSpMk id="29" creationId="{55A34C74-4863-46D1-BB48-4BD7395D9F89}"/>
          </ac:cxnSpMkLst>
        </pc:cxnChg>
      </pc:sldChg>
      <pc:sldChg chg="addSp delSp modSp add del ord replId">
        <pc:chgData name="Heier, Elisabeth" userId="S::elish@multiconsult.no::ca62039c-6e4c-4110-a95d-a01073c1da12" providerId="AD" clId="Web-{A9D371E4-74C4-4839-B80D-4EACDD9E3154}" dt="2018-10-18T07:22:40.390" v="475"/>
        <pc:sldMkLst>
          <pc:docMk/>
          <pc:sldMk cId="98093677" sldId="313"/>
        </pc:sldMkLst>
        <pc:spChg chg="mod">
          <ac:chgData name="Heier, Elisabeth" userId="S::elish@multiconsult.no::ca62039c-6e4c-4110-a95d-a01073c1da12" providerId="AD" clId="Web-{A9D371E4-74C4-4839-B80D-4EACDD9E3154}" dt="2018-10-18T07:17:49.185" v="432" actId="20577"/>
          <ac:spMkLst>
            <pc:docMk/>
            <pc:sldMk cId="98093677" sldId="313"/>
            <ac:spMk id="2" creationId="{00000000-0000-0000-0000-000000000000}"/>
          </ac:spMkLst>
        </pc:spChg>
        <pc:picChg chg="add mod">
          <ac:chgData name="Heier, Elisabeth" userId="S::elish@multiconsult.no::ca62039c-6e4c-4110-a95d-a01073c1da12" providerId="AD" clId="Web-{A9D371E4-74C4-4839-B80D-4EACDD9E3154}" dt="2018-10-18T07:18:26.811" v="443" actId="14100"/>
          <ac:picMkLst>
            <pc:docMk/>
            <pc:sldMk cId="98093677" sldId="313"/>
            <ac:picMk id="4" creationId="{36D7B411-A356-498A-9AB5-E62178F349DF}"/>
          </ac:picMkLst>
        </pc:picChg>
        <pc:picChg chg="del">
          <ac:chgData name="Heier, Elisabeth" userId="S::elish@multiconsult.no::ca62039c-6e4c-4110-a95d-a01073c1da12" providerId="AD" clId="Web-{A9D371E4-74C4-4839-B80D-4EACDD9E3154}" dt="2018-10-18T07:17:54.420" v="436"/>
          <ac:picMkLst>
            <pc:docMk/>
            <pc:sldMk cId="98093677" sldId="313"/>
            <ac:picMk id="24" creationId="{356216E8-9D72-45A2-9D9B-7974E8D44D69}"/>
          </ac:picMkLst>
        </pc:picChg>
        <pc:picChg chg="del">
          <ac:chgData name="Heier, Elisabeth" userId="S::elish@multiconsult.no::ca62039c-6e4c-4110-a95d-a01073c1da12" providerId="AD" clId="Web-{A9D371E4-74C4-4839-B80D-4EACDD9E3154}" dt="2018-10-18T07:17:52.607" v="435"/>
          <ac:picMkLst>
            <pc:docMk/>
            <pc:sldMk cId="98093677" sldId="313"/>
            <ac:picMk id="26" creationId="{5630A3C1-E449-4E4B-B091-9E72B7B822E2}"/>
          </ac:picMkLst>
        </pc:picChg>
        <pc:cxnChg chg="add del">
          <ac:chgData name="Heier, Elisabeth" userId="S::elish@multiconsult.no::ca62039c-6e4c-4110-a95d-a01073c1da12" providerId="AD" clId="Web-{A9D371E4-74C4-4839-B80D-4EACDD9E3154}" dt="2018-10-18T07:18:00.295" v="440"/>
          <ac:cxnSpMkLst>
            <pc:docMk/>
            <pc:sldMk cId="98093677" sldId="313"/>
            <ac:cxnSpMk id="3" creationId="{2BA04775-98CC-479F-B08C-BB25318CDD75}"/>
          </ac:cxnSpMkLst>
        </pc:cxnChg>
        <pc:cxnChg chg="del">
          <ac:chgData name="Heier, Elisabeth" userId="S::elish@multiconsult.no::ca62039c-6e4c-4110-a95d-a01073c1da12" providerId="AD" clId="Web-{A9D371E4-74C4-4839-B80D-4EACDD9E3154}" dt="2018-10-18T07:17:55.857" v="437"/>
          <ac:cxnSpMkLst>
            <pc:docMk/>
            <pc:sldMk cId="98093677" sldId="313"/>
            <ac:cxnSpMk id="28" creationId="{8B8A6D39-CA74-4175-93F9-A7EE6557F6E8}"/>
          </ac:cxnSpMkLst>
        </pc:cxnChg>
        <pc:cxnChg chg="del">
          <ac:chgData name="Heier, Elisabeth" userId="S::elish@multiconsult.no::ca62039c-6e4c-4110-a95d-a01073c1da12" providerId="AD" clId="Web-{A9D371E4-74C4-4839-B80D-4EACDD9E3154}" dt="2018-10-18T07:17:56.873" v="438"/>
          <ac:cxnSpMkLst>
            <pc:docMk/>
            <pc:sldMk cId="98093677" sldId="313"/>
            <ac:cxnSpMk id="29" creationId="{55A34C74-4863-46D1-BB48-4BD7395D9F89}"/>
          </ac:cxnSpMkLst>
        </pc:cxnChg>
      </pc:sldChg>
      <pc:sldChg chg="addSp modSp add replId">
        <pc:chgData name="Heier, Elisabeth" userId="S::elish@multiconsult.no::ca62039c-6e4c-4110-a95d-a01073c1da12" providerId="AD" clId="Web-{A9D371E4-74C4-4839-B80D-4EACDD9E3154}" dt="2018-10-18T07:19:01.530" v="448" actId="1076"/>
        <pc:sldMkLst>
          <pc:docMk/>
          <pc:sldMk cId="2442645069" sldId="314"/>
        </pc:sldMkLst>
        <pc:picChg chg="add mod">
          <ac:chgData name="Heier, Elisabeth" userId="S::elish@multiconsult.no::ca62039c-6e4c-4110-a95d-a01073c1da12" providerId="AD" clId="Web-{A9D371E4-74C4-4839-B80D-4EACDD9E3154}" dt="2018-10-18T07:19:01.530" v="448" actId="1076"/>
          <ac:picMkLst>
            <pc:docMk/>
            <pc:sldMk cId="2442645069" sldId="314"/>
            <ac:picMk id="3" creationId="{92A02E58-9A5C-40BC-B709-BDDC0CB2E4F7}"/>
          </ac:picMkLst>
        </pc:picChg>
      </pc:sldChg>
      <pc:sldChg chg="addSp delSp modSp add ord replId">
        <pc:chgData name="Heier, Elisabeth" userId="S::elish@multiconsult.no::ca62039c-6e4c-4110-a95d-a01073c1da12" providerId="AD" clId="Web-{A9D371E4-74C4-4839-B80D-4EACDD9E3154}" dt="2018-10-18T07:20:25.781" v="463" actId="14100"/>
        <pc:sldMkLst>
          <pc:docMk/>
          <pc:sldMk cId="1908371245" sldId="315"/>
        </pc:sldMkLst>
        <pc:picChg chg="add mod">
          <ac:chgData name="Heier, Elisabeth" userId="S::elish@multiconsult.no::ca62039c-6e4c-4110-a95d-a01073c1da12" providerId="AD" clId="Web-{A9D371E4-74C4-4839-B80D-4EACDD9E3154}" dt="2018-10-18T07:20:25.781" v="463" actId="14100"/>
          <ac:picMkLst>
            <pc:docMk/>
            <pc:sldMk cId="1908371245" sldId="315"/>
            <ac:picMk id="3" creationId="{DA5F6873-67FD-476C-ADD1-BD8F4692090E}"/>
          </ac:picMkLst>
        </pc:picChg>
        <pc:picChg chg="del">
          <ac:chgData name="Heier, Elisabeth" userId="S::elish@multiconsult.no::ca62039c-6e4c-4110-a95d-a01073c1da12" providerId="AD" clId="Web-{A9D371E4-74C4-4839-B80D-4EACDD9E3154}" dt="2018-10-18T07:20:07.514" v="460"/>
          <ac:picMkLst>
            <pc:docMk/>
            <pc:sldMk cId="1908371245" sldId="315"/>
            <ac:picMk id="4" creationId="{36D7B411-A356-498A-9AB5-E62178F349DF}"/>
          </ac:picMkLst>
        </pc:picChg>
      </pc:sldChg>
      <pc:sldChg chg="delSp add del ord replId">
        <pc:chgData name="Heier, Elisabeth" userId="S::elish@multiconsult.no::ca62039c-6e4c-4110-a95d-a01073c1da12" providerId="AD" clId="Web-{A9D371E4-74C4-4839-B80D-4EACDD9E3154}" dt="2018-10-18T07:19:22.061" v="456"/>
        <pc:sldMkLst>
          <pc:docMk/>
          <pc:sldMk cId="2042226289" sldId="315"/>
        </pc:sldMkLst>
        <pc:picChg chg="del">
          <ac:chgData name="Heier, Elisabeth" userId="S::elish@multiconsult.no::ca62039c-6e4c-4110-a95d-a01073c1da12" providerId="AD" clId="Web-{A9D371E4-74C4-4839-B80D-4EACDD9E3154}" dt="2018-10-18T07:19:12.405" v="451"/>
          <ac:picMkLst>
            <pc:docMk/>
            <pc:sldMk cId="2042226289" sldId="315"/>
            <ac:picMk id="4" creationId="{36D7B411-A356-498A-9AB5-E62178F349DF}"/>
          </ac:picMkLst>
        </pc:picChg>
      </pc:sldChg>
      <pc:sldChg chg="add del replId">
        <pc:chgData name="Heier, Elisabeth" userId="S::elish@multiconsult.no::ca62039c-6e4c-4110-a95d-a01073c1da12" providerId="AD" clId="Web-{A9D371E4-74C4-4839-B80D-4EACDD9E3154}" dt="2018-10-18T07:34:22.517" v="488"/>
        <pc:sldMkLst>
          <pc:docMk/>
          <pc:sldMk cId="668494693" sldId="316"/>
        </pc:sldMkLst>
      </pc:sldChg>
      <pc:sldChg chg="addSp delSp modSp add replId">
        <pc:chgData name="Heier, Elisabeth" userId="S::elish@multiconsult.no::ca62039c-6e4c-4110-a95d-a01073c1da12" providerId="AD" clId="Web-{A9D371E4-74C4-4839-B80D-4EACDD9E3154}" dt="2018-10-18T07:22:05.062" v="471" actId="1076"/>
        <pc:sldMkLst>
          <pc:docMk/>
          <pc:sldMk cId="3349679282" sldId="317"/>
        </pc:sldMkLst>
        <pc:picChg chg="del">
          <ac:chgData name="Heier, Elisabeth" userId="S::elish@multiconsult.no::ca62039c-6e4c-4110-a95d-a01073c1da12" providerId="AD" clId="Web-{A9D371E4-74C4-4839-B80D-4EACDD9E3154}" dt="2018-10-18T07:21:45.515" v="466"/>
          <ac:picMkLst>
            <pc:docMk/>
            <pc:sldMk cId="3349679282" sldId="317"/>
            <ac:picMk id="3" creationId="{DA5F6873-67FD-476C-ADD1-BD8F4692090E}"/>
          </ac:picMkLst>
        </pc:picChg>
        <pc:picChg chg="add mod">
          <ac:chgData name="Heier, Elisabeth" userId="S::elish@multiconsult.no::ca62039c-6e4c-4110-a95d-a01073c1da12" providerId="AD" clId="Web-{A9D371E4-74C4-4839-B80D-4EACDD9E3154}" dt="2018-10-18T07:22:05.062" v="471" actId="1076"/>
          <ac:picMkLst>
            <pc:docMk/>
            <pc:sldMk cId="3349679282" sldId="317"/>
            <ac:picMk id="4" creationId="{1C946671-5AA1-4C72-B44D-2C2C89B49313}"/>
          </ac:picMkLst>
        </pc:picChg>
      </pc:sldChg>
      <pc:sldChg chg="add replId">
        <pc:chgData name="Heier, Elisabeth" userId="S::elish@multiconsult.no::ca62039c-6e4c-4110-a95d-a01073c1da12" providerId="AD" clId="Web-{A9D371E4-74C4-4839-B80D-4EACDD9E3154}" dt="2018-10-18T07:22:37.407" v="474"/>
        <pc:sldMkLst>
          <pc:docMk/>
          <pc:sldMk cId="2744739456" sldId="318"/>
        </pc:sldMkLst>
      </pc:sldChg>
      <pc:sldChg chg="addSp delSp modSp add replId">
        <pc:chgData name="Heier, Elisabeth" userId="S::elish@multiconsult.no::ca62039c-6e4c-4110-a95d-a01073c1da12" providerId="AD" clId="Web-{A9D371E4-74C4-4839-B80D-4EACDD9E3154}" dt="2018-10-18T07:24:00.187" v="481" actId="1076"/>
        <pc:sldMkLst>
          <pc:docMk/>
          <pc:sldMk cId="2949048523" sldId="319"/>
        </pc:sldMkLst>
        <pc:picChg chg="add mod">
          <ac:chgData name="Heier, Elisabeth" userId="S::elish@multiconsult.no::ca62039c-6e4c-4110-a95d-a01073c1da12" providerId="AD" clId="Web-{A9D371E4-74C4-4839-B80D-4EACDD9E3154}" dt="2018-10-18T07:24:00.187" v="481" actId="1076"/>
          <ac:picMkLst>
            <pc:docMk/>
            <pc:sldMk cId="2949048523" sldId="319"/>
            <ac:picMk id="3" creationId="{859CAC06-EBA1-44CF-AAF8-A4C2EEF1C4B5}"/>
          </ac:picMkLst>
        </pc:picChg>
        <pc:picChg chg="del">
          <ac:chgData name="Heier, Elisabeth" userId="S::elish@multiconsult.no::ca62039c-6e4c-4110-a95d-a01073c1da12" providerId="AD" clId="Web-{A9D371E4-74C4-4839-B80D-4EACDD9E3154}" dt="2018-10-18T07:23:43.484" v="477"/>
          <ac:picMkLst>
            <pc:docMk/>
            <pc:sldMk cId="2949048523" sldId="319"/>
            <ac:picMk id="4" creationId="{1C946671-5AA1-4C72-B44D-2C2C89B49313}"/>
          </ac:picMkLst>
        </pc:picChg>
      </pc:sldChg>
      <pc:sldChg chg="addSp delSp modSp add replId">
        <pc:chgData name="Heier, Elisabeth" userId="S::elish@multiconsult.no::ca62039c-6e4c-4110-a95d-a01073c1da12" providerId="AD" clId="Web-{A9D371E4-74C4-4839-B80D-4EACDD9E3154}" dt="2018-10-18T07:25:11.891" v="487" actId="1076"/>
        <pc:sldMkLst>
          <pc:docMk/>
          <pc:sldMk cId="1471503682" sldId="320"/>
        </pc:sldMkLst>
        <pc:picChg chg="del">
          <ac:chgData name="Heier, Elisabeth" userId="S::elish@multiconsult.no::ca62039c-6e4c-4110-a95d-a01073c1da12" providerId="AD" clId="Web-{A9D371E4-74C4-4839-B80D-4EACDD9E3154}" dt="2018-10-18T07:24:59.547" v="483"/>
          <ac:picMkLst>
            <pc:docMk/>
            <pc:sldMk cId="1471503682" sldId="320"/>
            <ac:picMk id="3" creationId="{859CAC06-EBA1-44CF-AAF8-A4C2EEF1C4B5}"/>
          </ac:picMkLst>
        </pc:picChg>
        <pc:picChg chg="add mod">
          <ac:chgData name="Heier, Elisabeth" userId="S::elish@multiconsult.no::ca62039c-6e4c-4110-a95d-a01073c1da12" providerId="AD" clId="Web-{A9D371E4-74C4-4839-B80D-4EACDD9E3154}" dt="2018-10-18T07:25:11.891" v="487" actId="1076"/>
          <ac:picMkLst>
            <pc:docMk/>
            <pc:sldMk cId="1471503682" sldId="320"/>
            <ac:picMk id="4" creationId="{BDCD940A-AA94-497A-9E0D-319E9A342DC6}"/>
          </ac:picMkLst>
        </pc:picChg>
      </pc:sldChg>
    </pc:docChg>
  </pc:docChgLst>
  <pc:docChgLst>
    <pc:chgData name="Hovem, Signe Gurid" userId="S::sgh@multiconsult.no::a5c3fa35-1459-4843-b585-cf24c183d013" providerId="AD" clId="Web-{9B388380-7FEE-44FE-9205-5E3AFDD83DCD}"/>
    <pc:docChg chg="addSld delSld modSld sldOrd">
      <pc:chgData name="Hovem, Signe Gurid" userId="S::sgh@multiconsult.no::a5c3fa35-1459-4843-b585-cf24c183d013" providerId="AD" clId="Web-{9B388380-7FEE-44FE-9205-5E3AFDD83DCD}" dt="2018-10-17T13:46:18.799" v="932" actId="20577"/>
      <pc:docMkLst>
        <pc:docMk/>
      </pc:docMkLst>
      <pc:sldChg chg="addSp modSp">
        <pc:chgData name="Hovem, Signe Gurid" userId="S::sgh@multiconsult.no::a5c3fa35-1459-4843-b585-cf24c183d013" providerId="AD" clId="Web-{9B388380-7FEE-44FE-9205-5E3AFDD83DCD}" dt="2018-10-17T12:36:31.598" v="158" actId="14100"/>
        <pc:sldMkLst>
          <pc:docMk/>
          <pc:sldMk cId="1043544335" sldId="269"/>
        </pc:sldMkLst>
        <pc:spChg chg="mod">
          <ac:chgData name="Hovem, Signe Gurid" userId="S::sgh@multiconsult.no::a5c3fa35-1459-4843-b585-cf24c183d013" providerId="AD" clId="Web-{9B388380-7FEE-44FE-9205-5E3AFDD83DCD}" dt="2018-10-17T12:35:55.785" v="47" actId="1076"/>
          <ac:spMkLst>
            <pc:docMk/>
            <pc:sldMk cId="1043544335" sldId="269"/>
            <ac:spMk id="2" creationId="{00000000-0000-0000-0000-000000000000}"/>
          </ac:spMkLst>
        </pc:spChg>
        <pc:spChg chg="add mod">
          <ac:chgData name="Hovem, Signe Gurid" userId="S::sgh@multiconsult.no::a5c3fa35-1459-4843-b585-cf24c183d013" providerId="AD" clId="Web-{9B388380-7FEE-44FE-9205-5E3AFDD83DCD}" dt="2018-10-17T12:36:31.598" v="158" actId="14100"/>
          <ac:spMkLst>
            <pc:docMk/>
            <pc:sldMk cId="1043544335" sldId="269"/>
            <ac:spMk id="4" creationId="{E9A0C535-394E-4C49-ADFC-6F6BD3B2A550}"/>
          </ac:spMkLst>
        </pc:spChg>
      </pc:sldChg>
      <pc:sldChg chg="addSp delSp modSp addAnim delAnim modAnim">
        <pc:chgData name="Hovem, Signe Gurid" userId="S::sgh@multiconsult.no::a5c3fa35-1459-4843-b585-cf24c183d013" providerId="AD" clId="Web-{9B388380-7FEE-44FE-9205-5E3AFDD83DCD}" dt="2018-10-17T13:29:33.744" v="545"/>
        <pc:sldMkLst>
          <pc:docMk/>
          <pc:sldMk cId="1324273726" sldId="270"/>
        </pc:sldMkLst>
        <pc:spChg chg="mod">
          <ac:chgData name="Hovem, Signe Gurid" userId="S::sgh@multiconsult.no::a5c3fa35-1459-4843-b585-cf24c183d013" providerId="AD" clId="Web-{9B388380-7FEE-44FE-9205-5E3AFDD83DCD}" dt="2018-10-17T13:05:07.931" v="161" actId="1076"/>
          <ac:spMkLst>
            <pc:docMk/>
            <pc:sldMk cId="1324273726" sldId="270"/>
            <ac:spMk id="2" creationId="{00000000-0000-0000-0000-000000000000}"/>
          </ac:spMkLst>
        </pc:spChg>
        <pc:spChg chg="add mod">
          <ac:chgData name="Hovem, Signe Gurid" userId="S::sgh@multiconsult.no::a5c3fa35-1459-4843-b585-cf24c183d013" providerId="AD" clId="Web-{9B388380-7FEE-44FE-9205-5E3AFDD83DCD}" dt="2018-10-17T13:25:33.801" v="515" actId="20577"/>
          <ac:spMkLst>
            <pc:docMk/>
            <pc:sldMk cId="1324273726" sldId="270"/>
            <ac:spMk id="3" creationId="{0D0F35DF-9C22-406C-90AD-69F5E54444C9}"/>
          </ac:spMkLst>
        </pc:spChg>
        <pc:spChg chg="add del mod">
          <ac:chgData name="Hovem, Signe Gurid" userId="S::sgh@multiconsult.no::a5c3fa35-1459-4843-b585-cf24c183d013" providerId="AD" clId="Web-{9B388380-7FEE-44FE-9205-5E3AFDD83DCD}" dt="2018-10-17T13:16:23.446" v="331"/>
          <ac:spMkLst>
            <pc:docMk/>
            <pc:sldMk cId="1324273726" sldId="270"/>
            <ac:spMk id="4" creationId="{0AE4F83C-5483-4BC9-9378-D04171DCFEF6}"/>
          </ac:spMkLst>
        </pc:spChg>
        <pc:spChg chg="add mod">
          <ac:chgData name="Hovem, Signe Gurid" userId="S::sgh@multiconsult.no::a5c3fa35-1459-4843-b585-cf24c183d013" providerId="AD" clId="Web-{9B388380-7FEE-44FE-9205-5E3AFDD83DCD}" dt="2018-10-17T13:27:39.554" v="534" actId="20577"/>
          <ac:spMkLst>
            <pc:docMk/>
            <pc:sldMk cId="1324273726" sldId="270"/>
            <ac:spMk id="5" creationId="{10AF2F6C-24E1-4DE2-81D3-A0376251831B}"/>
          </ac:spMkLst>
        </pc:spChg>
      </pc:sldChg>
      <pc:sldChg chg="addSp delSp modSp new del ord addAnim">
        <pc:chgData name="Hovem, Signe Gurid" userId="S::sgh@multiconsult.no::a5c3fa35-1459-4843-b585-cf24c183d013" providerId="AD" clId="Web-{9B388380-7FEE-44FE-9205-5E3AFDD83DCD}" dt="2018-10-17T13:14:55.992" v="319"/>
        <pc:sldMkLst>
          <pc:docMk/>
          <pc:sldMk cId="3730671877" sldId="282"/>
        </pc:sldMkLst>
        <pc:spChg chg="add mod">
          <ac:chgData name="Hovem, Signe Gurid" userId="S::sgh@multiconsult.no::a5c3fa35-1459-4843-b585-cf24c183d013" providerId="AD" clId="Web-{9B388380-7FEE-44FE-9205-5E3AFDD83DCD}" dt="2018-10-17T13:12:42.316" v="303"/>
          <ac:spMkLst>
            <pc:docMk/>
            <pc:sldMk cId="3730671877" sldId="282"/>
            <ac:spMk id="5" creationId="{92D97143-05D7-4098-9CDC-BE8AEE4F5B13}"/>
          </ac:spMkLst>
        </pc:spChg>
        <pc:spChg chg="add">
          <ac:chgData name="Hovem, Signe Gurid" userId="S::sgh@multiconsult.no::a5c3fa35-1459-4843-b585-cf24c183d013" providerId="AD" clId="Web-{9B388380-7FEE-44FE-9205-5E3AFDD83DCD}" dt="2018-10-17T13:14:48.866" v="318"/>
          <ac:spMkLst>
            <pc:docMk/>
            <pc:sldMk cId="3730671877" sldId="282"/>
            <ac:spMk id="7" creationId="{E0459CED-BD94-438B-8595-A6DF180FE6C2}"/>
          </ac:spMkLst>
        </pc:spChg>
        <pc:graphicFrameChg chg="add del mod modGraphic">
          <ac:chgData name="Hovem, Signe Gurid" userId="S::sgh@multiconsult.no::a5c3fa35-1459-4843-b585-cf24c183d013" providerId="AD" clId="Web-{9B388380-7FEE-44FE-9205-5E3AFDD83DCD}" dt="2018-10-17T13:13:51.646" v="313"/>
          <ac:graphicFrameMkLst>
            <pc:docMk/>
            <pc:sldMk cId="3730671877" sldId="282"/>
            <ac:graphicFrameMk id="4" creationId="{CEF52E9E-0CE1-4681-A293-EF07B88685F9}"/>
          </ac:graphicFrameMkLst>
        </pc:graphicFrameChg>
      </pc:sldChg>
      <pc:sldChg chg="addSp delSp modSp add replId addAnim delAnim">
        <pc:chgData name="Hovem, Signe Gurid" userId="S::sgh@multiconsult.no::a5c3fa35-1459-4843-b585-cf24c183d013" providerId="AD" clId="Web-{9B388380-7FEE-44FE-9205-5E3AFDD83DCD}" dt="2018-10-17T13:46:03.080" v="930" actId="20577"/>
        <pc:sldMkLst>
          <pc:docMk/>
          <pc:sldMk cId="1759613226" sldId="283"/>
        </pc:sldMkLst>
        <pc:spChg chg="mod">
          <ac:chgData name="Hovem, Signe Gurid" userId="S::sgh@multiconsult.no::a5c3fa35-1459-4843-b585-cf24c183d013" providerId="AD" clId="Web-{9B388380-7FEE-44FE-9205-5E3AFDD83DCD}" dt="2018-10-17T13:16:54.181" v="347" actId="20577"/>
          <ac:spMkLst>
            <pc:docMk/>
            <pc:sldMk cId="1759613226" sldId="283"/>
            <ac:spMk id="2" creationId="{00000000-0000-0000-0000-000000000000}"/>
          </ac:spMkLst>
        </pc:spChg>
        <pc:spChg chg="del mod">
          <ac:chgData name="Hovem, Signe Gurid" userId="S::sgh@multiconsult.no::a5c3fa35-1459-4843-b585-cf24c183d013" providerId="AD" clId="Web-{9B388380-7FEE-44FE-9205-5E3AFDD83DCD}" dt="2018-10-17T13:14:34.554" v="317"/>
          <ac:spMkLst>
            <pc:docMk/>
            <pc:sldMk cId="1759613226" sldId="283"/>
            <ac:spMk id="3" creationId="{0D0F35DF-9C22-406C-90AD-69F5E54444C9}"/>
          </ac:spMkLst>
        </pc:spChg>
        <pc:spChg chg="add del mod">
          <ac:chgData name="Hovem, Signe Gurid" userId="S::sgh@multiconsult.no::a5c3fa35-1459-4843-b585-cf24c183d013" providerId="AD" clId="Web-{9B388380-7FEE-44FE-9205-5E3AFDD83DCD}" dt="2018-10-17T13:46:03.080" v="930" actId="20577"/>
          <ac:spMkLst>
            <pc:docMk/>
            <pc:sldMk cId="1759613226" sldId="283"/>
            <ac:spMk id="5" creationId="{E6A2AE6A-8D37-4D9E-A29B-CB2AA92E2796}"/>
          </ac:spMkLst>
        </pc:spChg>
      </pc:sldChg>
      <pc:sldChg chg="addSp delSp modSp add replId">
        <pc:chgData name="Hovem, Signe Gurid" userId="S::sgh@multiconsult.no::a5c3fa35-1459-4843-b585-cf24c183d013" providerId="AD" clId="Web-{9B388380-7FEE-44FE-9205-5E3AFDD83DCD}" dt="2018-10-17T13:44:50.390" v="893" actId="20577"/>
        <pc:sldMkLst>
          <pc:docMk/>
          <pc:sldMk cId="3945221451" sldId="284"/>
        </pc:sldMkLst>
        <pc:spChg chg="mod">
          <ac:chgData name="Hovem, Signe Gurid" userId="S::sgh@multiconsult.no::a5c3fa35-1459-4843-b585-cf24c183d013" providerId="AD" clId="Web-{9B388380-7FEE-44FE-9205-5E3AFDD83DCD}" dt="2018-10-17T13:44:50.390" v="893" actId="20577"/>
          <ac:spMkLst>
            <pc:docMk/>
            <pc:sldMk cId="3945221451" sldId="284"/>
            <ac:spMk id="5" creationId="{E6A2AE6A-8D37-4D9E-A29B-CB2AA92E2796}"/>
          </ac:spMkLst>
        </pc:spChg>
        <pc:spChg chg="add mod">
          <ac:chgData name="Hovem, Signe Gurid" userId="S::sgh@multiconsult.no::a5c3fa35-1459-4843-b585-cf24c183d013" providerId="AD" clId="Web-{9B388380-7FEE-44FE-9205-5E3AFDD83DCD}" dt="2018-10-17T13:44:23.936" v="889"/>
          <ac:spMkLst>
            <pc:docMk/>
            <pc:sldMk cId="3945221451" sldId="284"/>
            <ac:spMk id="6" creationId="{0661B744-686F-4265-813A-3456611D4338}"/>
          </ac:spMkLst>
        </pc:spChg>
        <pc:graphicFrameChg chg="add del mod">
          <ac:chgData name="Hovem, Signe Gurid" userId="S::sgh@multiconsult.no::a5c3fa35-1459-4843-b585-cf24c183d013" providerId="AD" clId="Web-{9B388380-7FEE-44FE-9205-5E3AFDD83DCD}" dt="2018-10-17T13:44:31.514" v="890"/>
          <ac:graphicFrameMkLst>
            <pc:docMk/>
            <pc:sldMk cId="3945221451" sldId="284"/>
            <ac:graphicFrameMk id="4" creationId="{E593D4A0-6EA9-49B5-B4FB-351F4A0CEEC3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F64C1-BEAE-4057-9E3E-509F6975A1F2}" type="datetimeFigureOut">
              <a:rPr lang="nb-NO" smtClean="0"/>
              <a:t>17.12.2018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DB13E-1EF0-4E73-A1DB-7B6F565636B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780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Utdannet</a:t>
            </a:r>
            <a:r>
              <a:rPr lang="nb-NO" baseline="0" dirty="0" smtClean="0"/>
              <a:t> på NTNU i 1994 fra innen byggeteknikk, meg faget geoteknikk som spesialitet. Har jobbet i Multiconsult siden 2001. Siden 2015 har jeg hovedsakelig jobbet med oppdragsledelse og styring. Har ansvaret for prosjektstyringen for Multiconsults oppdrag som rådgiver for E6 Ranheim-Værnes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0980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8705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Skal vurdere</a:t>
            </a:r>
            <a:r>
              <a:rPr lang="nb-NO" baseline="0" dirty="0" smtClean="0"/>
              <a:t> om prosjektet kan bli rammet av skred fra nærliggende områder – </a:t>
            </a:r>
            <a:r>
              <a:rPr lang="nb-NO" baseline="0" dirty="0" err="1" smtClean="0"/>
              <a:t>dokumeteres</a:t>
            </a:r>
            <a:endParaRPr lang="nb-NO" baseline="0" dirty="0" smtClean="0"/>
          </a:p>
          <a:p>
            <a:r>
              <a:rPr lang="nb-NO" baseline="0" dirty="0" smtClean="0"/>
              <a:t>Skal dokumentere at tiltaket ikke medfører skred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9849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Grunnundersøkelser for å avdekke</a:t>
            </a:r>
            <a:r>
              <a:rPr lang="nb-NO" baseline="0" dirty="0" smtClean="0"/>
              <a:t> grunnforholdene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218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Ble</a:t>
            </a:r>
            <a:r>
              <a:rPr lang="nb-NO" baseline="0" dirty="0" smtClean="0"/>
              <a:t> bedt om å snakke om E6 R-V. Antar at det her sitter folk med veldig ulik bakgrunn og </a:t>
            </a:r>
            <a:r>
              <a:rPr lang="nb-NO" baseline="0" dirty="0" err="1" smtClean="0"/>
              <a:t>interresser</a:t>
            </a:r>
            <a:r>
              <a:rPr lang="nb-NO" baseline="0" dirty="0" smtClean="0"/>
              <a:t>. Har derfor valgt en litt generell tilnærming å snakke litt om mye. Dere får rekke o opp handa eller gi tegn ved </a:t>
            </a:r>
            <a:r>
              <a:rPr lang="nb-NO" baseline="0" dirty="0" err="1" smtClean="0"/>
              <a:t>kroppspråk</a:t>
            </a:r>
            <a:r>
              <a:rPr lang="nb-NO" baseline="0" dirty="0" smtClean="0"/>
              <a:t> dersom dere har spørsmål eller synes noe er </a:t>
            </a:r>
            <a:r>
              <a:rPr lang="nb-NO" baseline="0" dirty="0" err="1" smtClean="0"/>
              <a:t>intersangt</a:t>
            </a:r>
            <a:r>
              <a:rPr lang="nb-NO" baseline="0" dirty="0" smtClean="0"/>
              <a:t>, kjedelig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En va de største i </a:t>
            </a:r>
            <a:r>
              <a:rPr lang="nb-NO" dirty="0" err="1" smtClean="0"/>
              <a:t>norge</a:t>
            </a:r>
            <a:endParaRPr lang="nb-NO" dirty="0" smtClean="0"/>
          </a:p>
          <a:p>
            <a:r>
              <a:rPr lang="nb-NO" dirty="0" smtClean="0"/>
              <a:t>Også</a:t>
            </a:r>
            <a:r>
              <a:rPr lang="nb-NO" baseline="0" dirty="0" smtClean="0"/>
              <a:t> ny tilbudsprosess med såkalt BVP Beste innkjøpsverdi. Betyr at </a:t>
            </a:r>
            <a:r>
              <a:rPr lang="nb-NO" baseline="0" dirty="0" err="1" smtClean="0"/>
              <a:t>tilbyderene</a:t>
            </a:r>
            <a:r>
              <a:rPr lang="nb-NO" baseline="0" dirty="0" smtClean="0"/>
              <a:t> måtte </a:t>
            </a:r>
            <a:r>
              <a:rPr lang="nb-NO" baseline="0" dirty="0" err="1" smtClean="0"/>
              <a:t>argumenere</a:t>
            </a:r>
            <a:r>
              <a:rPr lang="nb-NO" baseline="0" dirty="0" smtClean="0"/>
              <a:t> for hvorfor de var best egnet til å få dette oppdraget og samtidig garantere for at de kan bygge innenfor maks prisen satt av NV.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7963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_</a:t>
            </a:r>
            <a:r>
              <a:rPr lang="nb-NO" dirty="0" err="1" smtClean="0"/>
              <a:t>Uoffisilet</a:t>
            </a:r>
            <a:r>
              <a:rPr lang="nb-NO" dirty="0" smtClean="0"/>
              <a:t> så har jeg hørt at de for noen år siden</a:t>
            </a:r>
            <a:r>
              <a:rPr lang="nb-NO" baseline="0" dirty="0" smtClean="0"/>
              <a:t> hadde 20 % andel i utlandet, nå er det 20 % i –</a:t>
            </a:r>
            <a:r>
              <a:rPr lang="nb-NO" baseline="0" dirty="0" err="1" smtClean="0"/>
              <a:t>spania</a:t>
            </a:r>
            <a:r>
              <a:rPr lang="nb-NO" baseline="0" dirty="0" smtClean="0"/>
              <a:t> og 80 %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9301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 Trondheim er vi xx og dekker alle </a:t>
            </a:r>
            <a:r>
              <a:rPr lang="nb-NO" dirty="0" err="1" smtClean="0"/>
              <a:t>foretningsområdene</a:t>
            </a:r>
            <a:r>
              <a:rPr lang="nb-NO" dirty="0" smtClean="0"/>
              <a:t>. Men et så stort oppdrag krever</a:t>
            </a:r>
            <a:r>
              <a:rPr lang="nb-NO" baseline="0" dirty="0" smtClean="0"/>
              <a:t> tett </a:t>
            </a:r>
            <a:r>
              <a:rPr lang="nb-NO" baseline="0" dirty="0" err="1" smtClean="0"/>
              <a:t>sammarbeid</a:t>
            </a:r>
            <a:r>
              <a:rPr lang="nb-NO" baseline="0" dirty="0" smtClean="0"/>
              <a:t> og bruk av ressurser på tvers av </a:t>
            </a:r>
            <a:r>
              <a:rPr lang="nb-NO" baseline="0" dirty="0" err="1" smtClean="0"/>
              <a:t>kontrorsted</a:t>
            </a:r>
            <a:r>
              <a:rPr lang="nb-NO" baseline="0" dirty="0" smtClean="0"/>
              <a:t>.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5433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Prosjektering og bygging av 23 kilometer firefelts motorvei langs dagens E6-trasé. </a:t>
            </a:r>
          </a:p>
          <a:p>
            <a:r>
              <a:rPr lang="nb-NO" dirty="0" smtClean="0"/>
              <a:t>Tre tunneler parallelt med de eksisterende, samt en ny tunnel forbi Hommelvik. </a:t>
            </a:r>
          </a:p>
          <a:p>
            <a:r>
              <a:rPr lang="nb-NO" dirty="0" smtClean="0"/>
              <a:t>Åtte bruer og tre toplanskryss.</a:t>
            </a:r>
          </a:p>
          <a:p>
            <a:r>
              <a:rPr lang="nb-NO" dirty="0" smtClean="0"/>
              <a:t>Hovedsak en fartsgrense på 110 km/t. </a:t>
            </a:r>
          </a:p>
          <a:p>
            <a:r>
              <a:rPr lang="nb-NO" dirty="0" smtClean="0"/>
              <a:t>Utbyggingen vil redusere køer og stimulere til vekst og utvikling i det sammenslåtte Trøndelag. Med fire felt og doble tunnelløp styrkes også trafikksikkerheten betydelig.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917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Kontrakten mellom ACCIONA Construction og Nye Veier er utformet som en såkalt integrert samhandlingskontrakt. Betyr i korthet tett samarbeid med optimalisering og utarbeidelse av reguleringsplaner i første fase mellom byggherre, entreprenør og rådgiver. </a:t>
            </a:r>
          </a:p>
          <a:p>
            <a:r>
              <a:rPr lang="nb-NO" dirty="0" smtClean="0"/>
              <a:t>Etter denne fasen lukkes kontrakten som totalentreprise i gjennomføringsfasen.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3208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Reguleringsplan har til hensikt å bestemme formålet</a:t>
            </a:r>
            <a:r>
              <a:rPr lang="nb-NO" baseline="0" dirty="0" smtClean="0"/>
              <a:t> for kommunens ulike areal. Hva som skal benyttes som veg, landbruk, næring etc. Prosjektet foreslår nødvendig </a:t>
            </a:r>
            <a:r>
              <a:rPr lang="nb-NO" baseline="0" dirty="0" err="1" smtClean="0"/>
              <a:t>regulierigsareal</a:t>
            </a:r>
            <a:r>
              <a:rPr lang="nb-NO" baseline="0" dirty="0" smtClean="0"/>
              <a:t> for vegen. Før reguleringsplanen vedtas sendes den til </a:t>
            </a:r>
            <a:r>
              <a:rPr lang="nb-NO" baseline="0" dirty="0" err="1" smtClean="0"/>
              <a:t>offent</a:t>
            </a:r>
            <a:r>
              <a:rPr lang="nb-NO" baseline="0" dirty="0" smtClean="0"/>
              <a:t> høring til ulike instanser, NVE, FM, BN etc. Prosjektering av vegen må forholde seg til satte </a:t>
            </a:r>
            <a:r>
              <a:rPr lang="nb-NO" baseline="0" dirty="0" err="1" smtClean="0"/>
              <a:t>regulierngsgrenser</a:t>
            </a:r>
            <a:r>
              <a:rPr lang="nb-NO" baseline="0" dirty="0" smtClean="0"/>
              <a:t> med tilhørende </a:t>
            </a:r>
            <a:r>
              <a:rPr lang="nb-NO" baseline="0" dirty="0" err="1" smtClean="0"/>
              <a:t>bestemmeler</a:t>
            </a:r>
            <a:r>
              <a:rPr lang="nb-NO" baseline="0" dirty="0" smtClean="0"/>
              <a:t> , Bestemmelser kan gjelde ulike krav til miljøivaretagelse, stabilitet </a:t>
            </a:r>
            <a:r>
              <a:rPr lang="nb-NO" baseline="0" dirty="0" err="1" smtClean="0"/>
              <a:t>etc</a:t>
            </a:r>
            <a:r>
              <a:rPr lang="nb-NO" baseline="0" dirty="0" smtClean="0"/>
              <a:t>) 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1DB13E-1EF0-4E73-A1DB-7B6F565636B1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331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F697-9B68-8B48-B2AF-4760C231B438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7739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a fully digitized project, it is meant (3D/4D/5D/6D/7D):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Model-based planning and construction (“no drawings”)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Project development and quality control in the model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Buildability (</a:t>
            </a:r>
            <a:r>
              <a:rPr lang="en-GB" sz="2600" dirty="0" err="1"/>
              <a:t>modeling</a:t>
            </a:r>
            <a:r>
              <a:rPr lang="en-GB" sz="2600" dirty="0"/>
              <a:t> of production/progress)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HSE conditions in the construction period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Monitoring and signal 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GPS/laser control of machinery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Via the model, transfer data to NVDB to be used in further operations phase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600" dirty="0"/>
              <a:t>A BIM execution plan must be prepared, based on Nye </a:t>
            </a:r>
            <a:r>
              <a:rPr lang="en-GB" sz="2600" dirty="0" err="1"/>
              <a:t>Veier’s</a:t>
            </a:r>
            <a:r>
              <a:rPr lang="en-GB" sz="2600" dirty="0"/>
              <a:t> BIM strategy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2F697-9B68-8B48-B2AF-4760C231B438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1607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94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01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97" cy="6858000"/>
          </a:xfrm>
          <a:prstGeom prst="rect">
            <a:avLst/>
          </a:prstGeom>
        </p:spPr>
      </p:pic>
      <p:sp>
        <p:nvSpPr>
          <p:cNvPr id="8" name="Plassholder for lysbildenummer 5"/>
          <p:cNvSpPr txBox="1">
            <a:spLocks/>
          </p:cNvSpPr>
          <p:nvPr userDrawn="1"/>
        </p:nvSpPr>
        <p:spPr>
          <a:xfrm>
            <a:off x="11620207" y="6311238"/>
            <a:ext cx="59868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n-NO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050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r="72924" b="2271"/>
          <a:stretch/>
        </p:blipFill>
        <p:spPr bwMode="auto">
          <a:xfrm>
            <a:off x="8397113" y="-39329"/>
            <a:ext cx="3814552" cy="692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</p:spTree>
    <p:extLst>
      <p:ext uri="{BB962C8B-B14F-4D97-AF65-F5344CB8AC3E}">
        <p14:creationId xmlns:p14="http://schemas.microsoft.com/office/powerpoint/2010/main" val="2203862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6"/>
            <a:ext cx="12192000" cy="6858000"/>
          </a:xfrm>
          <a:prstGeom prst="rect">
            <a:avLst/>
          </a:prstGeom>
        </p:spPr>
      </p:pic>
      <p:sp>
        <p:nvSpPr>
          <p:cNvPr id="15" name="Right Triangle 1"/>
          <p:cNvSpPr/>
          <p:nvPr userDrawn="1"/>
        </p:nvSpPr>
        <p:spPr bwMode="auto">
          <a:xfrm rot="10800000">
            <a:off x="-1" y="-7046"/>
            <a:ext cx="629392" cy="1016371"/>
          </a:xfrm>
          <a:custGeom>
            <a:avLst/>
            <a:gdLst>
              <a:gd name="connsiteX0" fmla="*/ 0 w 1679352"/>
              <a:gd name="connsiteY0" fmla="*/ 2736304 h 2736304"/>
              <a:gd name="connsiteX1" fmla="*/ 0 w 1679352"/>
              <a:gd name="connsiteY1" fmla="*/ 0 h 2736304"/>
              <a:gd name="connsiteX2" fmla="*/ 1679352 w 1679352"/>
              <a:gd name="connsiteY2" fmla="*/ 2736304 h 2736304"/>
              <a:gd name="connsiteX3" fmla="*/ 0 w 1679352"/>
              <a:gd name="connsiteY3" fmla="*/ 2736304 h 2736304"/>
              <a:gd name="connsiteX0" fmla="*/ 1694468 w 1694468"/>
              <a:gd name="connsiteY0" fmla="*/ 2736304 h 2736304"/>
              <a:gd name="connsiteX1" fmla="*/ 1694468 w 1694468"/>
              <a:gd name="connsiteY1" fmla="*/ 0 h 2736304"/>
              <a:gd name="connsiteX2" fmla="*/ 0 w 1694468"/>
              <a:gd name="connsiteY2" fmla="*/ 2736304 h 2736304"/>
              <a:gd name="connsiteX3" fmla="*/ 1694468 w 1694468"/>
              <a:gd name="connsiteY3" fmla="*/ 2736304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68" h="2736304">
                <a:moveTo>
                  <a:pt x="1694468" y="2736304"/>
                </a:moveTo>
                <a:lnTo>
                  <a:pt x="1694468" y="0"/>
                </a:lnTo>
                <a:lnTo>
                  <a:pt x="0" y="2736304"/>
                </a:lnTo>
                <a:lnTo>
                  <a:pt x="1694468" y="2736304"/>
                </a:lnTo>
                <a:close/>
              </a:path>
            </a:pathLst>
          </a:custGeom>
          <a:solidFill>
            <a:srgbClr val="F4991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</a:pPr>
            <a:endParaRPr lang="nb-NO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8" name="Tittel 17"/>
          <p:cNvSpPr>
            <a:spLocks noGrp="1"/>
          </p:cNvSpPr>
          <p:nvPr>
            <p:ph type="title"/>
          </p:nvPr>
        </p:nvSpPr>
        <p:spPr>
          <a:xfrm>
            <a:off x="629392" y="3305635"/>
            <a:ext cx="6066532" cy="624504"/>
          </a:xfrm>
        </p:spPr>
        <p:txBody>
          <a:bodyPr/>
          <a:lstStyle>
            <a:lvl1pPr>
              <a:defRPr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10"/>
          </p:nvPr>
        </p:nvSpPr>
        <p:spPr>
          <a:xfrm>
            <a:off x="629392" y="4035426"/>
            <a:ext cx="4383617" cy="8223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</a:t>
            </a:r>
          </a:p>
        </p:txBody>
      </p:sp>
    </p:spTree>
    <p:extLst>
      <p:ext uri="{BB962C8B-B14F-4D97-AF65-F5344CB8AC3E}">
        <p14:creationId xmlns:p14="http://schemas.microsoft.com/office/powerpoint/2010/main" val="1706642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97" cy="6858000"/>
          </a:xfrm>
          <a:prstGeom prst="rect">
            <a:avLst/>
          </a:prstGeom>
        </p:spPr>
      </p:pic>
      <p:sp>
        <p:nvSpPr>
          <p:cNvPr id="8" name="Plassholder for lysbildenummer 5"/>
          <p:cNvSpPr txBox="1">
            <a:spLocks/>
          </p:cNvSpPr>
          <p:nvPr userDrawn="1"/>
        </p:nvSpPr>
        <p:spPr>
          <a:xfrm>
            <a:off x="11620207" y="6311238"/>
            <a:ext cx="59868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n-NO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050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r="72924" b="2271"/>
          <a:stretch/>
        </p:blipFill>
        <p:spPr bwMode="auto">
          <a:xfrm>
            <a:off x="8397113" y="-39329"/>
            <a:ext cx="3814552" cy="692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</p:spTree>
    <p:extLst>
      <p:ext uri="{BB962C8B-B14F-4D97-AF65-F5344CB8AC3E}">
        <p14:creationId xmlns:p14="http://schemas.microsoft.com/office/powerpoint/2010/main" val="1080493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11815226" y="6332025"/>
            <a:ext cx="606809" cy="21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11" name="Plassholder for lysbildenummer 5"/>
          <p:cNvSpPr txBox="1">
            <a:spLocks/>
          </p:cNvSpPr>
          <p:nvPr userDrawn="1"/>
        </p:nvSpPr>
        <p:spPr>
          <a:xfrm>
            <a:off x="11620207" y="6250856"/>
            <a:ext cx="59868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n-NO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FD1432-5836-D849-9A6B-5E9449003542}" type="slidenum">
              <a:rPr lang="nb-NO" sz="1050" smtClean="0">
                <a:solidFill>
                  <a:srgbClr val="3C3C3B">
                    <a:tint val="75000"/>
                  </a:srgbClr>
                </a:solidFill>
              </a:rPr>
              <a:pPr/>
              <a:t>‹#›</a:t>
            </a:fld>
            <a:endParaRPr lang="nb-NO" sz="1050">
              <a:solidFill>
                <a:srgbClr val="3C3C3B">
                  <a:tint val="75000"/>
                </a:srgb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260" y="771829"/>
            <a:ext cx="10894141" cy="90169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88260" y="1785668"/>
            <a:ext cx="10894141" cy="436496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  <p:sp>
        <p:nvSpPr>
          <p:cNvPr id="14" name="Right Triangle 1"/>
          <p:cNvSpPr/>
          <p:nvPr userDrawn="1"/>
        </p:nvSpPr>
        <p:spPr bwMode="auto">
          <a:xfrm rot="10800000">
            <a:off x="0" y="702822"/>
            <a:ext cx="368135" cy="594481"/>
          </a:xfrm>
          <a:custGeom>
            <a:avLst/>
            <a:gdLst>
              <a:gd name="connsiteX0" fmla="*/ 0 w 1679352"/>
              <a:gd name="connsiteY0" fmla="*/ 2736304 h 2736304"/>
              <a:gd name="connsiteX1" fmla="*/ 0 w 1679352"/>
              <a:gd name="connsiteY1" fmla="*/ 0 h 2736304"/>
              <a:gd name="connsiteX2" fmla="*/ 1679352 w 1679352"/>
              <a:gd name="connsiteY2" fmla="*/ 2736304 h 2736304"/>
              <a:gd name="connsiteX3" fmla="*/ 0 w 1679352"/>
              <a:gd name="connsiteY3" fmla="*/ 2736304 h 2736304"/>
              <a:gd name="connsiteX0" fmla="*/ 1694468 w 1694468"/>
              <a:gd name="connsiteY0" fmla="*/ 2736304 h 2736304"/>
              <a:gd name="connsiteX1" fmla="*/ 1694468 w 1694468"/>
              <a:gd name="connsiteY1" fmla="*/ 0 h 2736304"/>
              <a:gd name="connsiteX2" fmla="*/ 0 w 1694468"/>
              <a:gd name="connsiteY2" fmla="*/ 2736304 h 2736304"/>
              <a:gd name="connsiteX3" fmla="*/ 1694468 w 1694468"/>
              <a:gd name="connsiteY3" fmla="*/ 2736304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68" h="2736304">
                <a:moveTo>
                  <a:pt x="1694468" y="2736304"/>
                </a:moveTo>
                <a:lnTo>
                  <a:pt x="1694468" y="0"/>
                </a:lnTo>
                <a:lnTo>
                  <a:pt x="0" y="2736304"/>
                </a:lnTo>
                <a:lnTo>
                  <a:pt x="1694468" y="2736304"/>
                </a:lnTo>
                <a:close/>
              </a:path>
            </a:pathLst>
          </a:custGeom>
          <a:solidFill>
            <a:srgbClr val="F4991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</a:pPr>
            <a:endParaRPr lang="nb-NO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083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  <p:sp>
        <p:nvSpPr>
          <p:cNvPr id="14" name="Right Triangle 1"/>
          <p:cNvSpPr/>
          <p:nvPr userDrawn="1"/>
        </p:nvSpPr>
        <p:spPr bwMode="auto">
          <a:xfrm rot="10800000">
            <a:off x="0" y="702822"/>
            <a:ext cx="368135" cy="594481"/>
          </a:xfrm>
          <a:custGeom>
            <a:avLst/>
            <a:gdLst>
              <a:gd name="connsiteX0" fmla="*/ 0 w 1679352"/>
              <a:gd name="connsiteY0" fmla="*/ 2736304 h 2736304"/>
              <a:gd name="connsiteX1" fmla="*/ 0 w 1679352"/>
              <a:gd name="connsiteY1" fmla="*/ 0 h 2736304"/>
              <a:gd name="connsiteX2" fmla="*/ 1679352 w 1679352"/>
              <a:gd name="connsiteY2" fmla="*/ 2736304 h 2736304"/>
              <a:gd name="connsiteX3" fmla="*/ 0 w 1679352"/>
              <a:gd name="connsiteY3" fmla="*/ 2736304 h 2736304"/>
              <a:gd name="connsiteX0" fmla="*/ 1694468 w 1694468"/>
              <a:gd name="connsiteY0" fmla="*/ 2736304 h 2736304"/>
              <a:gd name="connsiteX1" fmla="*/ 1694468 w 1694468"/>
              <a:gd name="connsiteY1" fmla="*/ 0 h 2736304"/>
              <a:gd name="connsiteX2" fmla="*/ 0 w 1694468"/>
              <a:gd name="connsiteY2" fmla="*/ 2736304 h 2736304"/>
              <a:gd name="connsiteX3" fmla="*/ 1694468 w 1694468"/>
              <a:gd name="connsiteY3" fmla="*/ 2736304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68" h="2736304">
                <a:moveTo>
                  <a:pt x="1694468" y="2736304"/>
                </a:moveTo>
                <a:lnTo>
                  <a:pt x="1694468" y="0"/>
                </a:lnTo>
                <a:lnTo>
                  <a:pt x="0" y="2736304"/>
                </a:lnTo>
                <a:lnTo>
                  <a:pt x="1694468" y="2736304"/>
                </a:lnTo>
                <a:close/>
              </a:path>
            </a:pathLst>
          </a:custGeom>
          <a:solidFill>
            <a:srgbClr val="F4991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</a:pPr>
            <a:endParaRPr lang="nb-NO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680360" y="1752904"/>
            <a:ext cx="10902041" cy="457912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Tit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996002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88260" y="1785668"/>
            <a:ext cx="10894141" cy="436496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8260" y="771829"/>
            <a:ext cx="10894141" cy="90169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14" name="Right Triangle 1"/>
          <p:cNvSpPr/>
          <p:nvPr userDrawn="1"/>
        </p:nvSpPr>
        <p:spPr bwMode="auto">
          <a:xfrm rot="10800000">
            <a:off x="0" y="702822"/>
            <a:ext cx="368135" cy="594481"/>
          </a:xfrm>
          <a:custGeom>
            <a:avLst/>
            <a:gdLst>
              <a:gd name="connsiteX0" fmla="*/ 0 w 1679352"/>
              <a:gd name="connsiteY0" fmla="*/ 2736304 h 2736304"/>
              <a:gd name="connsiteX1" fmla="*/ 0 w 1679352"/>
              <a:gd name="connsiteY1" fmla="*/ 0 h 2736304"/>
              <a:gd name="connsiteX2" fmla="*/ 1679352 w 1679352"/>
              <a:gd name="connsiteY2" fmla="*/ 2736304 h 2736304"/>
              <a:gd name="connsiteX3" fmla="*/ 0 w 1679352"/>
              <a:gd name="connsiteY3" fmla="*/ 2736304 h 2736304"/>
              <a:gd name="connsiteX0" fmla="*/ 1694468 w 1694468"/>
              <a:gd name="connsiteY0" fmla="*/ 2736304 h 2736304"/>
              <a:gd name="connsiteX1" fmla="*/ 1694468 w 1694468"/>
              <a:gd name="connsiteY1" fmla="*/ 0 h 2736304"/>
              <a:gd name="connsiteX2" fmla="*/ 0 w 1694468"/>
              <a:gd name="connsiteY2" fmla="*/ 2736304 h 2736304"/>
              <a:gd name="connsiteX3" fmla="*/ 1694468 w 1694468"/>
              <a:gd name="connsiteY3" fmla="*/ 2736304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68" h="2736304">
                <a:moveTo>
                  <a:pt x="1694468" y="2736304"/>
                </a:moveTo>
                <a:lnTo>
                  <a:pt x="1694468" y="0"/>
                </a:lnTo>
                <a:lnTo>
                  <a:pt x="0" y="2736304"/>
                </a:lnTo>
                <a:lnTo>
                  <a:pt x="1694468" y="2736304"/>
                </a:lnTo>
                <a:close/>
              </a:path>
            </a:pathLst>
          </a:custGeom>
          <a:solidFill>
            <a:srgbClr val="F4991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46" fontAlgn="base">
              <a:spcBef>
                <a:spcPct val="0"/>
              </a:spcBef>
              <a:spcAft>
                <a:spcPct val="0"/>
              </a:spcAft>
            </a:pPr>
            <a:endParaRPr lang="nb-NO" sz="5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  <p:sp>
        <p:nvSpPr>
          <p:cNvPr id="11" name="Plassholder for lysbildenummer 5"/>
          <p:cNvSpPr txBox="1">
            <a:spLocks/>
          </p:cNvSpPr>
          <p:nvPr userDrawn="1"/>
        </p:nvSpPr>
        <p:spPr>
          <a:xfrm>
            <a:off x="11620207" y="6250856"/>
            <a:ext cx="598689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nn-NO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sz="1050">
              <a:solidFill>
                <a:srgbClr val="3C3C3B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6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93" t="-4783" r="53332" b="2208"/>
          <a:stretch/>
        </p:blipFill>
        <p:spPr bwMode="auto">
          <a:xfrm>
            <a:off x="5064580" y="-537798"/>
            <a:ext cx="7963538" cy="74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688260" y="771829"/>
            <a:ext cx="10894141" cy="90169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1562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688260" y="771829"/>
            <a:ext cx="10894141" cy="90169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39737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4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93" t="-4783" r="53332" b="2208"/>
          <a:stretch/>
        </p:blipFill>
        <p:spPr bwMode="auto">
          <a:xfrm>
            <a:off x="5064580" y="-578632"/>
            <a:ext cx="7963538" cy="745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70307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6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  <p:sp>
        <p:nvSpPr>
          <p:cNvPr id="13" name="Title 3"/>
          <p:cNvSpPr>
            <a:spLocks noGrp="1"/>
          </p:cNvSpPr>
          <p:nvPr>
            <p:ph type="title"/>
          </p:nvPr>
        </p:nvSpPr>
        <p:spPr>
          <a:xfrm>
            <a:off x="688260" y="771829"/>
            <a:ext cx="10894141" cy="90169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64086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6"/>
          <p:cNvSpPr txBox="1"/>
          <p:nvPr userDrawn="1"/>
        </p:nvSpPr>
        <p:spPr>
          <a:xfrm>
            <a:off x="8332969" y="286248"/>
            <a:ext cx="3249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23"/>
            <a:r>
              <a:rPr lang="nb-NO" sz="1400">
                <a:solidFill>
                  <a:srgbClr val="212121">
                    <a:lumMod val="60000"/>
                    <a:lumOff val="40000"/>
                  </a:srgb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572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9990666" y="6119027"/>
            <a:ext cx="1603828" cy="365125"/>
          </a:xfrm>
          <a:prstGeom prst="rect">
            <a:avLst/>
          </a:prstGeom>
        </p:spPr>
        <p:txBody>
          <a:bodyPr/>
          <a:lstStyle/>
          <a:p>
            <a:pPr defTabSz="457223"/>
            <a:fld id="{A9FD1432-5836-D849-9A6B-5E9449003542}" type="slidenum">
              <a:rPr lang="nb-NO" smtClean="0">
                <a:solidFill>
                  <a:srgbClr val="3C3C3B"/>
                </a:solidFill>
              </a:rPr>
              <a:pPr defTabSz="457223"/>
              <a:t>‹#›</a:t>
            </a:fld>
            <a:endParaRPr lang="nb-NO">
              <a:solidFill>
                <a:srgbClr val="3C3C3B"/>
              </a:solidFill>
            </a:endParaRPr>
          </a:p>
        </p:txBody>
      </p:sp>
      <p:sp>
        <p:nvSpPr>
          <p:cNvPr id="2" name="Rektangel 1"/>
          <p:cNvSpPr/>
          <p:nvPr userDrawn="1"/>
        </p:nvSpPr>
        <p:spPr>
          <a:xfrm>
            <a:off x="0" y="5867401"/>
            <a:ext cx="12192000" cy="10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8805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9990666" y="6119026"/>
            <a:ext cx="1603828" cy="365125"/>
          </a:xfrm>
          <a:prstGeom prst="rect">
            <a:avLst/>
          </a:prstGeom>
        </p:spPr>
        <p:txBody>
          <a:bodyPr/>
          <a:lstStyle/>
          <a:p>
            <a:pPr defTabSz="457223"/>
            <a:fld id="{A9FD1432-5836-D849-9A6B-5E9449003542}" type="slidenum">
              <a:rPr lang="nb-NO" smtClean="0">
                <a:solidFill>
                  <a:srgbClr val="3C3C3B"/>
                </a:solidFill>
              </a:rPr>
              <a:pPr defTabSz="457223"/>
              <a:t>‹#›</a:t>
            </a:fld>
            <a:endParaRPr lang="nb-NO">
              <a:solidFill>
                <a:srgbClr val="3C3C3B"/>
              </a:solidFill>
            </a:endParaRPr>
          </a:p>
        </p:txBody>
      </p:sp>
      <p:sp>
        <p:nvSpPr>
          <p:cNvPr id="2" name="Rektangel 1"/>
          <p:cNvSpPr/>
          <p:nvPr userDrawn="1"/>
        </p:nvSpPr>
        <p:spPr>
          <a:xfrm>
            <a:off x="0" y="5867401"/>
            <a:ext cx="12192000" cy="10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23"/>
            <a:endParaRPr lang="nb-NO" sz="2700">
              <a:solidFill>
                <a:prstClr val="white"/>
              </a:solidFill>
            </a:endParaRPr>
          </a:p>
        </p:txBody>
      </p:sp>
      <p:sp>
        <p:nvSpPr>
          <p:cNvPr id="5" name="Plassholder for bilde 4"/>
          <p:cNvSpPr>
            <a:spLocks noGrp="1"/>
          </p:cNvSpPr>
          <p:nvPr>
            <p:ph type="pic" sz="quarter" idx="13"/>
          </p:nvPr>
        </p:nvSpPr>
        <p:spPr>
          <a:xfrm>
            <a:off x="620184" y="819509"/>
            <a:ext cx="10974309" cy="5698768"/>
          </a:xfrm>
          <a:prstGeom prst="rect">
            <a:avLst/>
          </a:prstGeom>
          <a:ln w="12700">
            <a:noFill/>
          </a:ln>
          <a:effectLst>
            <a:outerShdw blurRad="292100" dist="139700" dir="2700000" algn="tl" rotWithShape="0">
              <a:prstClr val="black">
                <a:alpha val="7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>
              <a:defRPr lang="nb-NO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0558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5" descr="MC_bakgrunn_moerk_bakgrunn_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"/>
            <a:ext cx="12336693" cy="68953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979" y="771832"/>
            <a:ext cx="10972800" cy="90169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b-NO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332970" y="286249"/>
            <a:ext cx="3249433" cy="30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401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multiconsult.no</a:t>
            </a:r>
          </a:p>
        </p:txBody>
      </p:sp>
    </p:spTree>
    <p:extLst>
      <p:ext uri="{BB962C8B-B14F-4D97-AF65-F5344CB8AC3E}">
        <p14:creationId xmlns:p14="http://schemas.microsoft.com/office/powerpoint/2010/main" val="1155307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KST OG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2"/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8" t="890" r="2377" b="25233"/>
          <a:stretch/>
        </p:blipFill>
        <p:spPr>
          <a:xfrm>
            <a:off x="-93784" y="0"/>
            <a:ext cx="12285784" cy="6858000"/>
          </a:xfrm>
          <a:prstGeom prst="rect">
            <a:avLst/>
          </a:prstGeom>
        </p:spPr>
      </p:pic>
      <p:sp>
        <p:nvSpPr>
          <p:cNvPr id="12" name="Right Triangle 1"/>
          <p:cNvSpPr/>
          <p:nvPr userDrawn="1"/>
        </p:nvSpPr>
        <p:spPr bwMode="auto">
          <a:xfrm rot="10800000">
            <a:off x="-1" y="702822"/>
            <a:ext cx="490847" cy="594481"/>
          </a:xfrm>
          <a:custGeom>
            <a:avLst/>
            <a:gdLst>
              <a:gd name="connsiteX0" fmla="*/ 0 w 1679352"/>
              <a:gd name="connsiteY0" fmla="*/ 2736304 h 2736304"/>
              <a:gd name="connsiteX1" fmla="*/ 0 w 1679352"/>
              <a:gd name="connsiteY1" fmla="*/ 0 h 2736304"/>
              <a:gd name="connsiteX2" fmla="*/ 1679352 w 1679352"/>
              <a:gd name="connsiteY2" fmla="*/ 2736304 h 2736304"/>
              <a:gd name="connsiteX3" fmla="*/ 0 w 1679352"/>
              <a:gd name="connsiteY3" fmla="*/ 2736304 h 2736304"/>
              <a:gd name="connsiteX0" fmla="*/ 1694468 w 1694468"/>
              <a:gd name="connsiteY0" fmla="*/ 2736304 h 2736304"/>
              <a:gd name="connsiteX1" fmla="*/ 1694468 w 1694468"/>
              <a:gd name="connsiteY1" fmla="*/ 0 h 2736304"/>
              <a:gd name="connsiteX2" fmla="*/ 0 w 1694468"/>
              <a:gd name="connsiteY2" fmla="*/ 2736304 h 2736304"/>
              <a:gd name="connsiteX3" fmla="*/ 1694468 w 1694468"/>
              <a:gd name="connsiteY3" fmla="*/ 2736304 h 27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468" h="2736304">
                <a:moveTo>
                  <a:pt x="1694468" y="2736304"/>
                </a:moveTo>
                <a:lnTo>
                  <a:pt x="1694468" y="0"/>
                </a:lnTo>
                <a:lnTo>
                  <a:pt x="0" y="2736304"/>
                </a:lnTo>
                <a:lnTo>
                  <a:pt x="1694468" y="2736304"/>
                </a:lnTo>
                <a:close/>
              </a:path>
            </a:pathLst>
          </a:custGeom>
          <a:solidFill>
            <a:srgbClr val="F4991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sz="4200" b="0" i="0" u="none" strike="noStrike" cap="none" normalizeH="0" baseline="0"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531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0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17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6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848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04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42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837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E2DDC-EE72-42A3-B8F0-25C981AED19E}" type="datetimeFigureOut">
              <a:rPr lang="en-US" smtClean="0"/>
              <a:t>12/17/2018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0C37-B857-4A94-A4C8-CD15236A2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9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  <a:prstGeom prst="rect">
            <a:avLst/>
          </a:prstGeom>
        </p:spPr>
        <p:txBody>
          <a:bodyPr vert="horz" lIns="0" tIns="0" rIns="0" bIns="45720" rtlCol="0" anchor="t" anchorCtr="0">
            <a:normAutofit/>
          </a:bodyPr>
          <a:lstStyle/>
          <a:p>
            <a:r>
              <a:rPr lang="nb-NO"/>
              <a:t>Klikk for å redigere tittelstil </a:t>
            </a:r>
            <a:br>
              <a:rPr lang="nb-NO"/>
            </a:br>
            <a:r>
              <a:rPr lang="nb-NO"/>
              <a:t>som noen ganger kan gå over to linjer</a:t>
            </a:r>
            <a:endParaRPr lang="nn-NO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8424" y="1751159"/>
            <a:ext cx="10903976" cy="440729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7120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8" r:id="rId14"/>
  </p:sldLayoutIdLst>
  <p:hf sldNum="0" hdr="0" ftr="0" dt="0"/>
  <p:txStyles>
    <p:titleStyle>
      <a:lvl1pPr algn="l" defTabSz="457223" rtl="0" eaLnBrk="1" latinLnBrk="0" hangingPunct="1">
        <a:lnSpc>
          <a:spcPct val="90000"/>
        </a:lnSpc>
        <a:spcBef>
          <a:spcPct val="0"/>
        </a:spcBef>
        <a:buNone/>
        <a:defRPr sz="3200" b="1" kern="1200" spc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80009" indent="-180009" algn="l" defTabSz="457223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Clr>
          <a:srgbClr val="F4991E"/>
        </a:buClr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1pPr>
      <a:lvl2pPr marL="449286" indent="-269889" algn="l" defTabSz="457223" rtl="0" eaLnBrk="1" latinLnBrk="0" hangingPunct="1">
        <a:spcBef>
          <a:spcPts val="300"/>
        </a:spcBef>
        <a:buClr>
          <a:srgbClr val="F4991E"/>
        </a:buClr>
        <a:buFont typeface="Courier New" panose="02070309020205020404" pitchFamily="49" charset="0"/>
        <a:buChar char="­"/>
        <a:defRPr sz="24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27095" indent="-179397" algn="l" defTabSz="457223" rtl="0" eaLnBrk="1" latinLnBrk="0" hangingPunct="1">
        <a:spcBef>
          <a:spcPts val="300"/>
        </a:spcBef>
        <a:buClr>
          <a:srgbClr val="F4991E"/>
        </a:buClr>
        <a:buFont typeface="Wingdings" pitchFamily="2" charset="2"/>
        <a:buChar char="§"/>
        <a:defRPr sz="20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3pPr>
      <a:lvl4pPr marL="804904" indent="-179397" algn="l" defTabSz="457223" rtl="0" eaLnBrk="1" latinLnBrk="0" hangingPunct="1">
        <a:spcBef>
          <a:spcPts val="200"/>
        </a:spcBef>
        <a:buClr>
          <a:srgbClr val="F4991E"/>
        </a:buClr>
        <a:buFont typeface="Calibri" pitchFamily="34" charset="0"/>
        <a:buChar char="»"/>
        <a:defRPr sz="18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4pPr>
      <a:lvl5pPr marL="984299" indent="-179397" algn="l" defTabSz="439760" rtl="0" eaLnBrk="1" latinLnBrk="0" hangingPunct="1">
        <a:spcBef>
          <a:spcPts val="200"/>
        </a:spcBef>
        <a:buClr>
          <a:srgbClr val="F4991E"/>
        </a:buClr>
        <a:buFont typeface="Arial" pitchFamily="34" charset="0"/>
        <a:buChar char="•"/>
        <a:defRPr sz="16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5pPr>
      <a:lvl6pPr marL="1461673" indent="-252013" algn="l" defTabSz="457223" rtl="0" eaLnBrk="1" latinLnBrk="0" hangingPunct="1">
        <a:spcBef>
          <a:spcPct val="20000"/>
        </a:spcBef>
        <a:buClr>
          <a:schemeClr val="accent2"/>
        </a:buClr>
        <a:buFont typeface="Arial"/>
        <a:buChar char="•"/>
        <a:tabLst/>
        <a:defRPr sz="1400" kern="1200">
          <a:solidFill>
            <a:schemeClr val="accent1">
              <a:lumMod val="50000"/>
            </a:schemeClr>
          </a:solidFill>
          <a:latin typeface="+mn-lt"/>
          <a:ea typeface="+mn-ea"/>
          <a:cs typeface="+mn-cs"/>
        </a:defRPr>
      </a:lvl6pPr>
      <a:lvl7pPr marL="2971949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4572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4572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200" y="1235559"/>
            <a:ext cx="7672434" cy="416149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308613" y="188062"/>
            <a:ext cx="9144000" cy="1525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E6 Ranheim Værnes</a:t>
            </a:r>
            <a:endParaRPr lang="en-US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354483" y="5572481"/>
            <a:ext cx="9144000" cy="111585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dirty="0" err="1" smtClean="0"/>
              <a:t>Rotary</a:t>
            </a:r>
            <a:r>
              <a:rPr lang="nb-NO" dirty="0" smtClean="0"/>
              <a:t> 12.12.18</a:t>
            </a:r>
          </a:p>
          <a:p>
            <a:pPr marL="0" indent="0">
              <a:buNone/>
            </a:pPr>
            <a:r>
              <a:rPr lang="nb-NO" dirty="0" smtClean="0"/>
              <a:t>Signe Gurid Hovem, Senior Rådgiver Multiconsult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684"/>
            <a:ext cx="12192000" cy="670331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28301" y="154684"/>
            <a:ext cx="10903975" cy="901696"/>
          </a:xfrm>
          <a:prstGeom prst="rect">
            <a:avLst/>
          </a:prstGeom>
        </p:spPr>
        <p:txBody>
          <a:bodyPr vert="horz" lIns="0" tIns="0" rIns="0" bIns="45720" rtlCol="0" anchor="t" anchorCtr="0">
            <a:normAutofit/>
          </a:bodyPr>
          <a:lstStyle>
            <a:lvl1pPr algn="l" defTabSz="4572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spc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mtClean="0"/>
              <a:t>E6 Ranheim  - Værnes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62930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972" y="0"/>
            <a:ext cx="4727028" cy="6827929"/>
          </a:xfrm>
          <a:prstGeom prst="rect">
            <a:avLst/>
          </a:prstGeom>
        </p:spPr>
      </p:pic>
      <p:pic>
        <p:nvPicPr>
          <p:cNvPr id="4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642" y="4975899"/>
            <a:ext cx="1554812" cy="610408"/>
          </a:xfrm>
          <a:prstGeom prst="rect">
            <a:avLst/>
          </a:prstGeom>
        </p:spPr>
      </p:pic>
      <p:pic>
        <p:nvPicPr>
          <p:cNvPr id="5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434" y="3070996"/>
            <a:ext cx="1529228" cy="647850"/>
          </a:xfrm>
          <a:prstGeom prst="rect">
            <a:avLst/>
          </a:prstGeom>
        </p:spPr>
      </p:pic>
      <p:pic>
        <p:nvPicPr>
          <p:cNvPr id="6" name="Picture 5" descr="NyeVeier-logo_Staaende_vRGB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17" y="1886813"/>
            <a:ext cx="1224136" cy="651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ide1Logo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97" y="4275247"/>
            <a:ext cx="1607702" cy="2167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48915" y="1863235"/>
            <a:ext cx="2262352" cy="638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Byggherre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8915" y="3080342"/>
            <a:ext cx="2262352" cy="638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Totalentreprenør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78426" y="2809166"/>
            <a:ext cx="5983014" cy="236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048915" y="4064373"/>
            <a:ext cx="2262352" cy="638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Rådgiver/</a:t>
            </a:r>
          </a:p>
          <a:p>
            <a:pPr algn="ctr"/>
            <a:r>
              <a:rPr lang="nb-NO"/>
              <a:t>prosjekterende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8915" y="4961851"/>
            <a:ext cx="2262352" cy="6385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/>
              <a:t>Underentreprenør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nb-NO" dirty="0" smtClean="0"/>
              <a:t>E6 Ranheim - Værnes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393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Prosesen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919" y="1869846"/>
            <a:ext cx="10912345" cy="446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9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Byggherres </a:t>
            </a:r>
            <a:r>
              <a:rPr lang="nb-NO" dirty="0" smtClean="0"/>
              <a:t>prestasjonsmål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678425" y="1830280"/>
            <a:ext cx="101262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>
              <a:buFont typeface="+mj-lt"/>
              <a:buAutoNum type="arabicPeriod"/>
            </a:pPr>
            <a:r>
              <a:rPr lang="nb-NO" sz="2800" dirty="0" smtClean="0"/>
              <a:t>Realisere </a:t>
            </a:r>
            <a:r>
              <a:rPr lang="nb-NO" sz="2800" dirty="0"/>
              <a:t>målet om en skadefri bygge- og anleggsplass, samt et helsefremmende og rettferdig arbeidsliv </a:t>
            </a:r>
          </a:p>
          <a:p>
            <a:pPr marL="381019" indent="-381019">
              <a:buFont typeface="+mj-lt"/>
              <a:buAutoNum type="arabicPeriod"/>
            </a:pPr>
            <a:r>
              <a:rPr lang="nb-NO" sz="2800" dirty="0"/>
              <a:t>Minimere bygge- og levetidskostnadene gjennom samhandling og digitalisering </a:t>
            </a:r>
          </a:p>
          <a:p>
            <a:pPr marL="381019" indent="-381019">
              <a:buFont typeface="+mj-lt"/>
              <a:buAutoNum type="arabicPeriod"/>
            </a:pPr>
            <a:r>
              <a:rPr lang="nb-NO" sz="2800" dirty="0"/>
              <a:t>Minimere ulemper for alle trafikantgrupper i anleggs- og driftsperioden </a:t>
            </a:r>
          </a:p>
          <a:p>
            <a:pPr marL="381019" indent="-381019">
              <a:buFont typeface="+mj-lt"/>
              <a:buAutoNum type="arabicPeriod"/>
            </a:pPr>
            <a:r>
              <a:rPr lang="nb-NO" sz="2800" dirty="0"/>
              <a:t>Minimere klimagassutslipp og øvrige belastninger på ytre miljø </a:t>
            </a:r>
          </a:p>
          <a:p>
            <a:pPr marL="381019" indent="-381019">
              <a:buFont typeface="+mj-lt"/>
              <a:buAutoNum type="arabicPeriod"/>
            </a:pPr>
            <a:r>
              <a:rPr lang="nb-NO" sz="2800" dirty="0"/>
              <a:t>Minimere midlertidig og permanent jordbruksbeslag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618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1 Realisere </a:t>
            </a:r>
            <a:r>
              <a:rPr lang="nb-NO" dirty="0"/>
              <a:t>målet om en skadefri bygge- og anleggsplass, samt et helsefremmende og rettferdig arbeidsliv </a:t>
            </a:r>
            <a:endParaRPr lang="nb-NO" b="0" i="1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2037030"/>
            <a:ext cx="10515600" cy="4276683"/>
          </a:xfrm>
          <a:prstGeom prst="rect">
            <a:avLst/>
          </a:prstGeom>
        </p:spPr>
        <p:txBody>
          <a:bodyPr>
            <a:normAutofit/>
          </a:bodyPr>
          <a:lstStyle>
            <a:lvl1pPr marL="180009" indent="-180009" algn="l" defTabSz="45722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86" indent="-269889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95" indent="-179397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904" indent="-179397" algn="l" defTabSz="457223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99" indent="-179397" algn="l" defTabSz="439760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73" indent="-252013" algn="l" defTabSz="457223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H&amp;S </a:t>
            </a:r>
            <a:r>
              <a:rPr lang="nb-NO" dirty="0" smtClean="0"/>
              <a:t>faktorer identifiseres </a:t>
            </a:r>
            <a:r>
              <a:rPr lang="nb-NO" dirty="0"/>
              <a:t>tidlig i </a:t>
            </a:r>
            <a:r>
              <a:rPr lang="nb-NO" dirty="0" smtClean="0"/>
              <a:t>samhandlingsfasen der mulighet til gjøre endringer er størst</a:t>
            </a:r>
            <a:endParaRPr lang="nb-NO" dirty="0"/>
          </a:p>
          <a:p>
            <a:r>
              <a:rPr lang="nb-NO" dirty="0" smtClean="0"/>
              <a:t>Alle valg i samhandlingsfasen og påfølgende faser skal tas med sikte på å redusere H&amp;S risiko elementer. </a:t>
            </a:r>
            <a:endParaRPr lang="nb-NO" dirty="0"/>
          </a:p>
          <a:p>
            <a:endParaRPr lang="nb-NO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02" y="3321690"/>
            <a:ext cx="6788876" cy="342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2 Minimere </a:t>
            </a:r>
            <a:r>
              <a:rPr lang="nb-NO" dirty="0"/>
              <a:t>bygge- og levetidskostnadene gjennom samhandling og digitalisering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851" y="1673525"/>
            <a:ext cx="5121084" cy="4676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0828" y="2782071"/>
            <a:ext cx="435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Behov for utvikling og implementering i prosjekterings – og utbyggingsfasen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228211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8" y="2006351"/>
            <a:ext cx="6469891" cy="4396207"/>
          </a:xfrm>
          <a:prstGeom prst="rect">
            <a:avLst/>
          </a:prstGeom>
        </p:spPr>
      </p:pic>
      <p:pic>
        <p:nvPicPr>
          <p:cNvPr id="3" name="Bilde 3">
            <a:extLst>
              <a:ext uri="{FF2B5EF4-FFF2-40B4-BE49-F238E27FC236}">
                <a16:creationId xmlns="" xmlns:a16="http://schemas.microsoft.com/office/drawing/2014/main" id="{368475A3-47FD-4318-98A6-864F09C9D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897" y="2006351"/>
            <a:ext cx="4391227" cy="202014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="" xmlns:a16="http://schemas.microsoft.com/office/drawing/2014/main" id="{1342F15F-38EF-4F78-A4F3-5DDCE0D929A2}"/>
              </a:ext>
            </a:extLst>
          </p:cNvPr>
          <p:cNvSpPr/>
          <p:nvPr/>
        </p:nvSpPr>
        <p:spPr>
          <a:xfrm>
            <a:off x="10387937" y="2006351"/>
            <a:ext cx="1306707" cy="2020144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23">
              <a:defRPr/>
            </a:pPr>
            <a:endParaRPr lang="nb-NO" sz="90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8" name="Rektangel: avrundede hjørner 5">
            <a:extLst>
              <a:ext uri="{FF2B5EF4-FFF2-40B4-BE49-F238E27FC236}">
                <a16:creationId xmlns="" xmlns:a16="http://schemas.microsoft.com/office/drawing/2014/main" id="{3FEB526E-01A6-4C79-ADB4-1CEFE7026906}"/>
              </a:ext>
            </a:extLst>
          </p:cNvPr>
          <p:cNvSpPr/>
          <p:nvPr/>
        </p:nvSpPr>
        <p:spPr>
          <a:xfrm>
            <a:off x="8032120" y="4424026"/>
            <a:ext cx="3502781" cy="1978533"/>
          </a:xfrm>
          <a:prstGeom prst="roundRect">
            <a:avLst/>
          </a:prstGeom>
          <a:solidFill>
            <a:srgbClr val="26929C"/>
          </a:solidFill>
          <a:ln w="19050">
            <a:solidFill>
              <a:srgbClr val="2692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457223">
              <a:lnSpc>
                <a:spcPct val="107000"/>
              </a:lnSpc>
              <a:spcAft>
                <a:spcPts val="400"/>
              </a:spcAft>
              <a:defRPr/>
            </a:pPr>
            <a:endParaRPr lang="nb-NO" sz="1333" dirty="0">
              <a:solidFill>
                <a:srgbClr val="FFFFFF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23">
              <a:lnSpc>
                <a:spcPct val="107000"/>
              </a:lnSpc>
              <a:spcAft>
                <a:spcPts val="400"/>
              </a:spcAft>
              <a:defRPr/>
            </a:pPr>
            <a:r>
              <a:rPr lang="en-GB" sz="1600" dirty="0">
                <a:solidFill>
                  <a:srgbClr val="FFFFFF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3D: Geometry</a:t>
            </a:r>
            <a:endParaRPr lang="nb-NO" sz="1600" dirty="0">
              <a:solidFill>
                <a:prstClr val="white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23">
              <a:lnSpc>
                <a:spcPct val="107000"/>
              </a:lnSpc>
              <a:spcAft>
                <a:spcPts val="400"/>
              </a:spcAft>
              <a:defRPr/>
            </a:pPr>
            <a:r>
              <a:rPr lang="en-GB" sz="1600" dirty="0">
                <a:solidFill>
                  <a:srgbClr val="FFFFFF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4D: Time</a:t>
            </a:r>
            <a:endParaRPr lang="nb-NO" sz="1600" dirty="0">
              <a:solidFill>
                <a:prstClr val="white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23">
              <a:lnSpc>
                <a:spcPct val="107000"/>
              </a:lnSpc>
              <a:spcAft>
                <a:spcPts val="400"/>
              </a:spcAft>
              <a:defRPr/>
            </a:pPr>
            <a:r>
              <a:rPr lang="en-GB" sz="1600" dirty="0">
                <a:solidFill>
                  <a:srgbClr val="FFFFFF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5D: Costs</a:t>
            </a:r>
            <a:endParaRPr lang="nb-NO" sz="1600" dirty="0">
              <a:solidFill>
                <a:prstClr val="white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23">
              <a:lnSpc>
                <a:spcPct val="107000"/>
              </a:lnSpc>
              <a:spcAft>
                <a:spcPts val="400"/>
              </a:spcAft>
              <a:defRPr/>
            </a:pPr>
            <a:r>
              <a:rPr lang="en-GB" sz="1600" dirty="0">
                <a:solidFill>
                  <a:srgbClr val="FFFFFF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6D: Sustainability</a:t>
            </a:r>
            <a:endParaRPr lang="nb-NO" sz="1600" dirty="0">
              <a:solidFill>
                <a:prstClr val="white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223">
              <a:lnSpc>
                <a:spcPct val="107000"/>
              </a:lnSpc>
              <a:spcAft>
                <a:spcPts val="400"/>
              </a:spcAft>
              <a:defRPr/>
            </a:pPr>
            <a:r>
              <a:rPr lang="en-GB" sz="1600" dirty="0">
                <a:solidFill>
                  <a:srgbClr val="FFFFFF"/>
                </a:solidFill>
                <a:latin typeface="Open Sans"/>
                <a:ea typeface="Calibri" panose="020F0502020204030204" pitchFamily="34" charset="0"/>
                <a:cs typeface="Times New Roman" panose="02020603050405020304" pitchFamily="18" charset="0"/>
              </a:rPr>
              <a:t>7D: Operation and maintenance</a:t>
            </a:r>
            <a:endParaRPr lang="nb-NO" sz="1600" dirty="0">
              <a:solidFill>
                <a:prstClr val="white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457223">
              <a:lnSpc>
                <a:spcPct val="107000"/>
              </a:lnSpc>
              <a:spcAft>
                <a:spcPts val="533"/>
              </a:spcAft>
              <a:defRPr/>
            </a:pPr>
            <a:endParaRPr lang="nb-NO" sz="1600" dirty="0">
              <a:solidFill>
                <a:prstClr val="white"/>
              </a:solidFill>
              <a:latin typeface="Open San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42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200" y="1090863"/>
            <a:ext cx="7042933" cy="508456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6496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3 </a:t>
            </a:r>
            <a:r>
              <a:rPr lang="nb-NO" dirty="0"/>
              <a:t>Minimere ulemper for alle trafikantgrupper i anleggs- og driftsperioden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8425" y="1830280"/>
            <a:ext cx="10345531" cy="3971430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180009" indent="-180009" defTabSz="45722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49286" indent="-269889" defTabSz="457223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27095" indent="-179397" defTabSz="457223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804904" indent="-179397" defTabSz="457223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984299" indent="-179397" defTabSz="439760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1461673" indent="-252013" defTabSz="457223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>
                <a:solidFill>
                  <a:schemeClr val="accent1">
                    <a:lumMod val="50000"/>
                  </a:schemeClr>
                </a:solidFill>
              </a:defRPr>
            </a:lvl6pPr>
            <a:lvl7pPr marL="2971949" indent="-228611" defTabSz="457223">
              <a:spcBef>
                <a:spcPct val="20000"/>
              </a:spcBef>
              <a:buFont typeface="Arial"/>
              <a:buChar char="•"/>
              <a:defRPr sz="2000"/>
            </a:lvl7pPr>
            <a:lvl8pPr marL="3429171" indent="-228611" defTabSz="457223">
              <a:spcBef>
                <a:spcPct val="20000"/>
              </a:spcBef>
              <a:buFont typeface="Arial"/>
              <a:buChar char="•"/>
              <a:defRPr sz="2000"/>
            </a:lvl8pPr>
            <a:lvl9pPr marL="3886394" indent="-228611" defTabSz="457223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nb-NO" dirty="0"/>
              <a:t>Totalentreprenøren har ansvaret for å utvikle gode løsninger for å ivareta trafikksikkerheten og trafikkavviklingen i byggeperioden. </a:t>
            </a:r>
            <a:endParaRPr lang="nb-NO" dirty="0" smtClean="0"/>
          </a:p>
          <a:p>
            <a:r>
              <a:rPr lang="nb-NO" dirty="0" smtClean="0"/>
              <a:t>Det </a:t>
            </a:r>
            <a:r>
              <a:rPr lang="nb-NO" dirty="0"/>
              <a:t>må legges stor vekt på sikkerhet og fremkommelighet for ulike trafikantgrupper, og særlig myke trafikanter. </a:t>
            </a:r>
          </a:p>
          <a:p>
            <a:r>
              <a:rPr lang="nb-NO" dirty="0" smtClean="0"/>
              <a:t>Alle </a:t>
            </a:r>
            <a:r>
              <a:rPr lang="nb-NO" dirty="0"/>
              <a:t>arbeider som påvirker trafikken på det offentlige veinettet skal synliggjøres i totalentreprenørens framdriftsplan og inkluderes i BIM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108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4 </a:t>
            </a:r>
            <a:r>
              <a:rPr lang="nb-NO" dirty="0"/>
              <a:t>Minimere klimagassutslipp og øvrige belastninger på ytre miljø </a:t>
            </a:r>
            <a:br>
              <a:rPr lang="nb-NO" dirty="0"/>
            </a:br>
            <a:endParaRPr lang="nb-NO" dirty="0"/>
          </a:p>
        </p:txBody>
      </p:sp>
      <p:sp>
        <p:nvSpPr>
          <p:cNvPr id="15" name="TextBox 14"/>
          <p:cNvSpPr txBox="1"/>
          <p:nvPr/>
        </p:nvSpPr>
        <p:spPr>
          <a:xfrm>
            <a:off x="678425" y="1830281"/>
            <a:ext cx="10345531" cy="247917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180009" indent="-180009" defTabSz="45722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49286" indent="-269889" defTabSz="457223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27095" indent="-179397" defTabSz="457223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804904" indent="-179397" defTabSz="457223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984299" indent="-179397" defTabSz="439760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1461673" indent="-252013" defTabSz="457223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>
                <a:solidFill>
                  <a:schemeClr val="accent1">
                    <a:lumMod val="50000"/>
                  </a:schemeClr>
                </a:solidFill>
              </a:defRPr>
            </a:lvl6pPr>
            <a:lvl7pPr marL="2971949" indent="-228611" defTabSz="457223">
              <a:spcBef>
                <a:spcPct val="20000"/>
              </a:spcBef>
              <a:buFont typeface="Arial"/>
              <a:buChar char="•"/>
              <a:defRPr sz="2000"/>
            </a:lvl7pPr>
            <a:lvl8pPr marL="3429171" indent="-228611" defTabSz="457223">
              <a:spcBef>
                <a:spcPct val="20000"/>
              </a:spcBef>
              <a:buFont typeface="Arial"/>
              <a:buChar char="•"/>
              <a:defRPr sz="2000"/>
            </a:lvl8pPr>
            <a:lvl9pPr marL="3886394" indent="-228611" defTabSz="457223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nb-NO" dirty="0" smtClean="0"/>
              <a:t>Prosjektet </a:t>
            </a:r>
            <a:r>
              <a:rPr lang="nb-NO" dirty="0"/>
              <a:t>skal bygges og driftes med lavest mulig CO2-utslipp. </a:t>
            </a:r>
            <a:endParaRPr lang="nb-NO" dirty="0" smtClean="0"/>
          </a:p>
          <a:p>
            <a:r>
              <a:rPr lang="nb-NO" dirty="0" smtClean="0"/>
              <a:t>Totalentreprenør </a:t>
            </a:r>
            <a:r>
              <a:rPr lang="nb-NO" dirty="0"/>
              <a:t>skal velge trasé, maskiner, utstyr, materialer, metoder og løsninger som bidrar til reduksjon i utslipp av CO2 fra bygging og drift av veistrekningen. Oppnådd reduksjon skal dokumenteres. </a:t>
            </a:r>
            <a:endParaRPr lang="nb-NO" dirty="0" smtClean="0"/>
          </a:p>
          <a:p>
            <a:endParaRPr lang="nb-NO" dirty="0" smtClean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03" y="3433369"/>
            <a:ext cx="4835434" cy="3205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425" y="3467949"/>
            <a:ext cx="6218764" cy="2515094"/>
          </a:xfrm>
          <a:prstGeom prst="rect">
            <a:avLst/>
          </a:prstGeom>
        </p:spPr>
        <p:txBody>
          <a:bodyPr>
            <a:normAutofit fontScale="92500"/>
          </a:bodyPr>
          <a:lstStyle>
            <a:defPPr>
              <a:defRPr lang="en-US"/>
            </a:defPPr>
            <a:lvl1pPr marL="180009" indent="-180009" defTabSz="45722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49286" indent="-269889" defTabSz="457223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27095" indent="-179397" defTabSz="457223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804904" indent="-179397" defTabSz="457223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984299" indent="-179397" defTabSz="439760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1461673" indent="-252013" defTabSz="457223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>
                <a:solidFill>
                  <a:schemeClr val="accent1">
                    <a:lumMod val="50000"/>
                  </a:schemeClr>
                </a:solidFill>
              </a:defRPr>
            </a:lvl6pPr>
            <a:lvl7pPr marL="2971949" indent="-228611" defTabSz="457223">
              <a:spcBef>
                <a:spcPct val="20000"/>
              </a:spcBef>
              <a:buFont typeface="Arial"/>
              <a:buChar char="•"/>
              <a:defRPr sz="2000"/>
            </a:lvl7pPr>
            <a:lvl8pPr marL="3429171" indent="-228611" defTabSz="457223">
              <a:spcBef>
                <a:spcPct val="20000"/>
              </a:spcBef>
              <a:buFont typeface="Arial"/>
              <a:buChar char="•"/>
              <a:defRPr sz="2000"/>
            </a:lvl8pPr>
            <a:lvl9pPr marL="3886394" indent="-228611" defTabSz="457223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nb-NO" sz="2600" dirty="0" smtClean="0"/>
              <a:t>Alle </a:t>
            </a:r>
            <a:r>
              <a:rPr lang="nb-NO" sz="2600" dirty="0"/>
              <a:t>valg som blir tatt i prosjekteringsfasen skal vurderes ut fra miljøhensyn, foruten klimagass vil dette gjelde forurensning (jord og vann) , klimagass, støy, støv, kulturminner, fremmede arter, landbruk, vannmiljø, </a:t>
            </a:r>
            <a:r>
              <a:rPr lang="nb-NO" sz="2600" dirty="0" err="1"/>
              <a:t>miløsannering</a:t>
            </a:r>
            <a:r>
              <a:rPr lang="nb-NO" sz="2600" dirty="0"/>
              <a:t>, avfallshåndtering </a:t>
            </a:r>
            <a:r>
              <a:rPr lang="nb-NO" sz="2600" dirty="0" err="1"/>
              <a:t>etc</a:t>
            </a:r>
            <a:r>
              <a:rPr lang="nb-NO" sz="2600" dirty="0"/>
              <a:t>, etc. </a:t>
            </a:r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28857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Presisering</a:t>
            </a:r>
            <a:endParaRPr lang="nb-NO" dirty="0"/>
          </a:p>
        </p:txBody>
      </p:sp>
      <p:sp>
        <p:nvSpPr>
          <p:cNvPr id="3" name="TextBox 2"/>
          <p:cNvSpPr txBox="1"/>
          <p:nvPr/>
        </p:nvSpPr>
        <p:spPr>
          <a:xfrm>
            <a:off x="1013469" y="2312275"/>
            <a:ext cx="87401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Prosjektet er under utvikling og endelige løsninger vil kunne avvike fra det som presenteres i dette foredraget</a:t>
            </a:r>
          </a:p>
          <a:p>
            <a:endParaRPr lang="nb-NO" dirty="0"/>
          </a:p>
          <a:p>
            <a:r>
              <a:rPr lang="nb-NO" dirty="0" smtClean="0"/>
              <a:t>Materialet til dette foredraget er hovedsakelig hentet fra </a:t>
            </a:r>
            <a:r>
              <a:rPr lang="nb-NO" dirty="0"/>
              <a:t>Nye </a:t>
            </a:r>
            <a:r>
              <a:rPr lang="nb-NO" dirty="0" smtClean="0"/>
              <a:t>Veiers tilbudsforespørsel og dokumenter utarbeidet av </a:t>
            </a:r>
            <a:r>
              <a:rPr lang="nb-NO" dirty="0" err="1" smtClean="0"/>
              <a:t>Acciona</a:t>
            </a:r>
            <a:r>
              <a:rPr lang="nb-NO" dirty="0" smtClean="0"/>
              <a:t> og Multiconsult i konkretiseringsfasen, </a:t>
            </a:r>
            <a:r>
              <a:rPr lang="nb-NO" dirty="0" err="1" smtClean="0"/>
              <a:t>dvs</a:t>
            </a:r>
            <a:r>
              <a:rPr lang="nb-NO" dirty="0" smtClean="0"/>
              <a:t> dokumenter utarbeidet før kontraktsignering og oppstart prosjektering.</a:t>
            </a:r>
          </a:p>
          <a:p>
            <a:endParaRPr lang="nb-NO" dirty="0"/>
          </a:p>
          <a:p>
            <a:r>
              <a:rPr lang="nb-NO" dirty="0" smtClean="0"/>
              <a:t>Øvrig materielle er hentet fra </a:t>
            </a:r>
            <a:r>
              <a:rPr lang="nb-NO" dirty="0"/>
              <a:t>Nye </a:t>
            </a:r>
            <a:r>
              <a:rPr lang="nb-NO" dirty="0" smtClean="0"/>
              <a:t>Veier, </a:t>
            </a:r>
            <a:r>
              <a:rPr lang="nb-NO" dirty="0" err="1" smtClean="0"/>
              <a:t>Acciona</a:t>
            </a:r>
            <a:r>
              <a:rPr lang="nb-NO" dirty="0" smtClean="0"/>
              <a:t> og Multiconsults hjemmesider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752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>
            <a:normAutofit/>
          </a:bodyPr>
          <a:lstStyle/>
          <a:p>
            <a:r>
              <a:rPr lang="nb-NO" dirty="0" smtClean="0"/>
              <a:t>Veglinje</a:t>
            </a:r>
            <a:endParaRPr lang="nb-NO" dirty="0"/>
          </a:p>
        </p:txBody>
      </p:sp>
      <p:sp>
        <p:nvSpPr>
          <p:cNvPr id="15" name="TextBox 14"/>
          <p:cNvSpPr txBox="1"/>
          <p:nvPr/>
        </p:nvSpPr>
        <p:spPr>
          <a:xfrm>
            <a:off x="678425" y="1830280"/>
            <a:ext cx="10345531" cy="4402354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180009" indent="-180009" defTabSz="457223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49286" indent="-269889" defTabSz="457223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>
                <a:solidFill>
                  <a:schemeClr val="tx2">
                    <a:lumMod val="50000"/>
                  </a:schemeClr>
                </a:solidFill>
              </a:defRPr>
            </a:lvl2pPr>
            <a:lvl3pPr marL="627095" indent="-179397" defTabSz="457223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 marL="804904" indent="-179397" defTabSz="457223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>
                <a:solidFill>
                  <a:schemeClr val="accent1">
                    <a:lumMod val="50000"/>
                  </a:schemeClr>
                </a:solidFill>
              </a:defRPr>
            </a:lvl4pPr>
            <a:lvl5pPr marL="984299" indent="-179397" defTabSz="439760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>
                <a:solidFill>
                  <a:schemeClr val="accent1">
                    <a:lumMod val="50000"/>
                  </a:schemeClr>
                </a:solidFill>
              </a:defRPr>
            </a:lvl5pPr>
            <a:lvl6pPr marL="1461673" indent="-252013" defTabSz="457223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>
                <a:solidFill>
                  <a:schemeClr val="accent1">
                    <a:lumMod val="50000"/>
                  </a:schemeClr>
                </a:solidFill>
              </a:defRPr>
            </a:lvl6pPr>
            <a:lvl7pPr marL="2971949" indent="-228611" defTabSz="457223">
              <a:spcBef>
                <a:spcPct val="20000"/>
              </a:spcBef>
              <a:buFont typeface="Arial"/>
              <a:buChar char="•"/>
              <a:defRPr sz="2000"/>
            </a:lvl7pPr>
            <a:lvl8pPr marL="3429171" indent="-228611" defTabSz="457223">
              <a:spcBef>
                <a:spcPct val="20000"/>
              </a:spcBef>
              <a:buFont typeface="Arial"/>
              <a:buChar char="•"/>
              <a:defRPr sz="2000"/>
            </a:lvl8pPr>
            <a:lvl9pPr marL="3886394" indent="-228611" defTabSz="457223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endParaRPr lang="nb-NO" dirty="0"/>
          </a:p>
        </p:txBody>
      </p:sp>
      <p:sp>
        <p:nvSpPr>
          <p:cNvPr id="2" name="Rectangle 1"/>
          <p:cNvSpPr/>
          <p:nvPr/>
        </p:nvSpPr>
        <p:spPr>
          <a:xfrm>
            <a:off x="678424" y="1966987"/>
            <a:ext cx="10345531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400" dirty="0">
                <a:solidFill>
                  <a:schemeClr val="accent1">
                    <a:lumMod val="50000"/>
                  </a:schemeClr>
                </a:solidFill>
              </a:rPr>
              <a:t>En veilinje med stort omfang av minimumskrav vil generelt gi en dårlig veigeometrisk løsning. Derfor skal minimumsverdier for kurvatur og stoppsikt kun anvendes der det gir betydelige økonomiske, samfunnsmessige og/eller miljømessige fordeler. </a:t>
            </a:r>
          </a:p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400" dirty="0">
                <a:solidFill>
                  <a:schemeClr val="accent1">
                    <a:lumMod val="50000"/>
                  </a:schemeClr>
                </a:solidFill>
              </a:rPr>
              <a:t>Dette medfører en relativ «stiv veglinje» som vil skjære seg gjennom terrenget og medføre høye fyllinger og </a:t>
            </a:r>
            <a:r>
              <a:rPr lang="nb-NO" sz="2400" dirty="0" smtClean="0">
                <a:solidFill>
                  <a:schemeClr val="accent1">
                    <a:lumMod val="50000"/>
                  </a:schemeClr>
                </a:solidFill>
              </a:rPr>
              <a:t>skjæringer</a:t>
            </a:r>
            <a:r>
              <a:rPr lang="nb-NO" sz="2400" dirty="0">
                <a:solidFill>
                  <a:schemeClr val="accent1">
                    <a:lumMod val="50000"/>
                  </a:schemeClr>
                </a:solidFill>
              </a:rPr>
              <a:t>. 110 km medfører større vertikal og horisontal radius på vegen som avviker fra </a:t>
            </a:r>
            <a:r>
              <a:rPr lang="nb-NO" sz="2400" dirty="0" smtClean="0">
                <a:solidFill>
                  <a:schemeClr val="accent1">
                    <a:lumMod val="50000"/>
                  </a:schemeClr>
                </a:solidFill>
              </a:rPr>
              <a:t>eksisterende </a:t>
            </a:r>
            <a:r>
              <a:rPr lang="nb-NO" sz="2400" dirty="0">
                <a:solidFill>
                  <a:schemeClr val="accent1">
                    <a:lumMod val="50000"/>
                  </a:schemeClr>
                </a:solidFill>
              </a:rPr>
              <a:t>veglinje</a:t>
            </a:r>
          </a:p>
        </p:txBody>
      </p:sp>
      <p:sp>
        <p:nvSpPr>
          <p:cNvPr id="3" name="Freeform 2"/>
          <p:cNvSpPr/>
          <p:nvPr/>
        </p:nvSpPr>
        <p:spPr>
          <a:xfrm>
            <a:off x="1267485" y="5468522"/>
            <a:ext cx="9926294" cy="724675"/>
          </a:xfrm>
          <a:custGeom>
            <a:avLst/>
            <a:gdLst>
              <a:gd name="connsiteX0" fmla="*/ 0 w 9926294"/>
              <a:gd name="connsiteY0" fmla="*/ 802172 h 811852"/>
              <a:gd name="connsiteX1" fmla="*/ 1520982 w 9926294"/>
              <a:gd name="connsiteY1" fmla="*/ 41681 h 811852"/>
              <a:gd name="connsiteX2" fmla="*/ 1982709 w 9926294"/>
              <a:gd name="connsiteY2" fmla="*/ 168429 h 811852"/>
              <a:gd name="connsiteX3" fmla="*/ 3186820 w 9926294"/>
              <a:gd name="connsiteY3" fmla="*/ 747851 h 811852"/>
              <a:gd name="connsiteX4" fmla="*/ 4092166 w 9926294"/>
              <a:gd name="connsiteY4" fmla="*/ 711637 h 811852"/>
              <a:gd name="connsiteX5" fmla="*/ 5251010 w 9926294"/>
              <a:gd name="connsiteY5" fmla="*/ 96002 h 811852"/>
              <a:gd name="connsiteX6" fmla="*/ 6337426 w 9926294"/>
              <a:gd name="connsiteY6" fmla="*/ 331392 h 811852"/>
              <a:gd name="connsiteX7" fmla="*/ 8311081 w 9926294"/>
              <a:gd name="connsiteY7" fmla="*/ 811225 h 811852"/>
              <a:gd name="connsiteX8" fmla="*/ 9768689 w 9926294"/>
              <a:gd name="connsiteY8" fmla="*/ 222750 h 811852"/>
              <a:gd name="connsiteX9" fmla="*/ 9877331 w 9926294"/>
              <a:gd name="connsiteY9" fmla="*/ 105055 h 811852"/>
              <a:gd name="connsiteX0" fmla="*/ 0 w 9926294"/>
              <a:gd name="connsiteY0" fmla="*/ 714995 h 724675"/>
              <a:gd name="connsiteX1" fmla="*/ 932507 w 9926294"/>
              <a:gd name="connsiteY1" fmla="*/ 189894 h 724675"/>
              <a:gd name="connsiteX2" fmla="*/ 1982709 w 9926294"/>
              <a:gd name="connsiteY2" fmla="*/ 81252 h 724675"/>
              <a:gd name="connsiteX3" fmla="*/ 3186820 w 9926294"/>
              <a:gd name="connsiteY3" fmla="*/ 660674 h 724675"/>
              <a:gd name="connsiteX4" fmla="*/ 4092166 w 9926294"/>
              <a:gd name="connsiteY4" fmla="*/ 624460 h 724675"/>
              <a:gd name="connsiteX5" fmla="*/ 5251010 w 9926294"/>
              <a:gd name="connsiteY5" fmla="*/ 8825 h 724675"/>
              <a:gd name="connsiteX6" fmla="*/ 6337426 w 9926294"/>
              <a:gd name="connsiteY6" fmla="*/ 244215 h 724675"/>
              <a:gd name="connsiteX7" fmla="*/ 8311081 w 9926294"/>
              <a:gd name="connsiteY7" fmla="*/ 724048 h 724675"/>
              <a:gd name="connsiteX8" fmla="*/ 9768689 w 9926294"/>
              <a:gd name="connsiteY8" fmla="*/ 135573 h 724675"/>
              <a:gd name="connsiteX9" fmla="*/ 9877331 w 9926294"/>
              <a:gd name="connsiteY9" fmla="*/ 17878 h 72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6294" h="724675">
                <a:moveTo>
                  <a:pt x="0" y="714995"/>
                </a:moveTo>
                <a:cubicBezTo>
                  <a:pt x="595265" y="387561"/>
                  <a:pt x="602056" y="295518"/>
                  <a:pt x="932507" y="189894"/>
                </a:cubicBezTo>
                <a:cubicBezTo>
                  <a:pt x="1262958" y="84270"/>
                  <a:pt x="1606990" y="2789"/>
                  <a:pt x="1982709" y="81252"/>
                </a:cubicBezTo>
                <a:cubicBezTo>
                  <a:pt x="2358428" y="159715"/>
                  <a:pt x="2835244" y="570139"/>
                  <a:pt x="3186820" y="660674"/>
                </a:cubicBezTo>
                <a:cubicBezTo>
                  <a:pt x="3538396" y="751209"/>
                  <a:pt x="3748134" y="733101"/>
                  <a:pt x="4092166" y="624460"/>
                </a:cubicBezTo>
                <a:cubicBezTo>
                  <a:pt x="4436198" y="515819"/>
                  <a:pt x="4876800" y="72199"/>
                  <a:pt x="5251010" y="8825"/>
                </a:cubicBezTo>
                <a:cubicBezTo>
                  <a:pt x="5625220" y="-54549"/>
                  <a:pt x="6337426" y="244215"/>
                  <a:pt x="6337426" y="244215"/>
                </a:cubicBezTo>
                <a:cubicBezTo>
                  <a:pt x="6847438" y="363419"/>
                  <a:pt x="7739204" y="742155"/>
                  <a:pt x="8311081" y="724048"/>
                </a:cubicBezTo>
                <a:cubicBezTo>
                  <a:pt x="8882958" y="705941"/>
                  <a:pt x="9507647" y="253268"/>
                  <a:pt x="9768689" y="135573"/>
                </a:cubicBezTo>
                <a:cubicBezTo>
                  <a:pt x="10029731" y="17878"/>
                  <a:pt x="9890911" y="46547"/>
                  <a:pt x="9877331" y="17878"/>
                </a:cubicBezTo>
              </a:path>
            </a:pathLst>
          </a:custGeom>
          <a:noFill/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Freeform 3"/>
          <p:cNvSpPr/>
          <p:nvPr/>
        </p:nvSpPr>
        <p:spPr>
          <a:xfrm>
            <a:off x="1267485" y="5454238"/>
            <a:ext cx="10095145" cy="774546"/>
          </a:xfrm>
          <a:custGeom>
            <a:avLst/>
            <a:gdLst>
              <a:gd name="connsiteX0" fmla="*/ 0 w 10095145"/>
              <a:gd name="connsiteY0" fmla="*/ 774546 h 774546"/>
              <a:gd name="connsiteX1" fmla="*/ 1511929 w 10095145"/>
              <a:gd name="connsiteY1" fmla="*/ 231338 h 774546"/>
              <a:gd name="connsiteX2" fmla="*/ 3639493 w 10095145"/>
              <a:gd name="connsiteY2" fmla="*/ 611584 h 774546"/>
              <a:gd name="connsiteX3" fmla="*/ 5359652 w 10095145"/>
              <a:gd name="connsiteY3" fmla="*/ 267552 h 774546"/>
              <a:gd name="connsiteX4" fmla="*/ 8120959 w 10095145"/>
              <a:gd name="connsiteY4" fmla="*/ 602530 h 774546"/>
              <a:gd name="connsiteX5" fmla="*/ 9913545 w 10095145"/>
              <a:gd name="connsiteY5" fmla="*/ 50269 h 774546"/>
              <a:gd name="connsiteX6" fmla="*/ 9940705 w 10095145"/>
              <a:gd name="connsiteY6" fmla="*/ 59322 h 7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95145" h="774546">
                <a:moveTo>
                  <a:pt x="0" y="774546"/>
                </a:moveTo>
                <a:cubicBezTo>
                  <a:pt x="452673" y="516522"/>
                  <a:pt x="905347" y="258498"/>
                  <a:pt x="1511929" y="231338"/>
                </a:cubicBezTo>
                <a:cubicBezTo>
                  <a:pt x="2118511" y="204178"/>
                  <a:pt x="2998206" y="605548"/>
                  <a:pt x="3639493" y="611584"/>
                </a:cubicBezTo>
                <a:cubicBezTo>
                  <a:pt x="4280780" y="617620"/>
                  <a:pt x="4612741" y="269061"/>
                  <a:pt x="5359652" y="267552"/>
                </a:cubicBezTo>
                <a:cubicBezTo>
                  <a:pt x="6106563" y="266043"/>
                  <a:pt x="7361977" y="638744"/>
                  <a:pt x="8120959" y="602530"/>
                </a:cubicBezTo>
                <a:cubicBezTo>
                  <a:pt x="8879941" y="566316"/>
                  <a:pt x="9610254" y="140804"/>
                  <a:pt x="9913545" y="50269"/>
                </a:cubicBezTo>
                <a:cubicBezTo>
                  <a:pt x="10216836" y="-40266"/>
                  <a:pt x="10078770" y="9528"/>
                  <a:pt x="9940705" y="59322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20511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Grunnforhold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228" t="11429" b="5714"/>
          <a:stretch/>
        </p:blipFill>
        <p:spPr>
          <a:xfrm>
            <a:off x="1075947" y="1766455"/>
            <a:ext cx="7815233" cy="46084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92056" y="4807073"/>
            <a:ext cx="3499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177" lvl="1" algn="just"/>
            <a:r>
              <a:rPr lang="en-GB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Løsmasser</a:t>
            </a:r>
            <a:endParaRPr lang="en-GB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Marine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avsetninger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(silt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leire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nb-NO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Avsmeltingsmorene</a:t>
            </a: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Morene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5038" y="6374884"/>
            <a:ext cx="3499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9177" lvl="1" algn="just"/>
            <a:r>
              <a:rPr lang="nb-NO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NGU </a:t>
            </a:r>
            <a:r>
              <a:rPr lang="nb-NO" sz="1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løsmassekart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9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Kvikkleiresoner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26" y="1336482"/>
            <a:ext cx="9012112" cy="5171900"/>
          </a:xfrm>
          <a:prstGeom prst="rect">
            <a:avLst/>
          </a:prstGeom>
        </p:spPr>
      </p:pic>
      <p:sp>
        <p:nvSpPr>
          <p:cNvPr id="4" name="Rectángulo 1"/>
          <p:cNvSpPr/>
          <p:nvPr/>
        </p:nvSpPr>
        <p:spPr>
          <a:xfrm>
            <a:off x="7947464" y="907366"/>
            <a:ext cx="396962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Ranheim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Ranheim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øst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nb-NO" sz="1600" dirty="0">
                <a:latin typeface="Calibri" panose="020F0502020204030204" pitchFamily="34" charset="0"/>
                <a:cs typeface="Calibri" panose="020F0502020204030204" pitchFamily="34" charset="0"/>
              </a:rPr>
              <a:t>Bjørnstad</a:t>
            </a: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Reitan</a:t>
            </a: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Sandmark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Sandvang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Leistad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Svedal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Brattalia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Muruvika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Hellstranda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0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Håndtering av kvikkleiresoner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2" y="2084851"/>
            <a:ext cx="5514645" cy="37413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2"/>
          <a:stretch>
            <a:fillRect/>
          </a:stretch>
        </p:blipFill>
        <p:spPr bwMode="auto">
          <a:xfrm>
            <a:off x="6398597" y="2084851"/>
            <a:ext cx="524304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1"/>
          <p:cNvSpPr/>
          <p:nvPr/>
        </p:nvSpPr>
        <p:spPr>
          <a:xfrm>
            <a:off x="623393" y="1381806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Eksempel</a:t>
            </a:r>
            <a:endParaRPr lang="en-GB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6107" y="4684525"/>
            <a:ext cx="259228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333" dirty="0" smtClean="0"/>
              <a:t>Sensitiv leire/</a:t>
            </a:r>
            <a:r>
              <a:rPr lang="nb-NO" sz="1333" dirty="0" err="1" smtClean="0"/>
              <a:t>kvikkleire</a:t>
            </a:r>
            <a:endParaRPr lang="nb-NO" sz="1333" dirty="0"/>
          </a:p>
        </p:txBody>
      </p:sp>
    </p:spTree>
    <p:extLst>
      <p:ext uri="{BB962C8B-B14F-4D97-AF65-F5344CB8AC3E}">
        <p14:creationId xmlns:p14="http://schemas.microsoft.com/office/powerpoint/2010/main" val="4856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Stabilitet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700809"/>
            <a:ext cx="4512501" cy="1884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59" y="4005064"/>
            <a:ext cx="4420759" cy="23042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086" y="4099652"/>
            <a:ext cx="4470044" cy="2019069"/>
          </a:xfrm>
          <a:prstGeom prst="rect">
            <a:avLst/>
          </a:prstGeom>
        </p:spPr>
      </p:pic>
      <p:sp>
        <p:nvSpPr>
          <p:cNvPr id="6" name="Rectángulo 1"/>
          <p:cNvSpPr/>
          <p:nvPr/>
        </p:nvSpPr>
        <p:spPr>
          <a:xfrm>
            <a:off x="6192011" y="1508787"/>
            <a:ext cx="5472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Eksempel</a:t>
            </a:r>
            <a:r>
              <a:rPr lang="en-GB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på</a:t>
            </a:r>
            <a:r>
              <a:rPr lang="en-GB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stabilitetsberegninger</a:t>
            </a:r>
            <a:endParaRPr lang="en-GB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Lagdeling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Vurdering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av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ulike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tiltak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1118" lvl="1" indent="-361942" algn="just">
              <a:buFont typeface="Wingdings" panose="05000000000000000000" pitchFamily="2" charset="2"/>
              <a:buChar char="q"/>
            </a:pP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Beregning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og</a:t>
            </a: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optimalisering</a:t>
            </a:r>
            <a:endParaRPr lang="en-GB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Høye skjæringer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2" t="26200" r="23022" b="16400"/>
          <a:stretch/>
        </p:blipFill>
        <p:spPr>
          <a:xfrm>
            <a:off x="719403" y="1412776"/>
            <a:ext cx="5568619" cy="3936437"/>
          </a:xfrm>
          <a:prstGeom prst="rect">
            <a:avLst/>
          </a:prstGeom>
        </p:spPr>
      </p:pic>
      <p:pic>
        <p:nvPicPr>
          <p:cNvPr id="4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075" y="3032733"/>
            <a:ext cx="3867151" cy="23164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53"/>
          <p:cNvSpPr txBox="1">
            <a:spLocks noChangeArrowheads="1"/>
          </p:cNvSpPr>
          <p:nvPr/>
        </p:nvSpPr>
        <p:spPr bwMode="auto">
          <a:xfrm>
            <a:off x="6439091" y="1555864"/>
            <a:ext cx="5038206" cy="126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tIns="120000" bIns="120000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pitchFamily="34" charset="0"/>
                <a:ea typeface="ヒラギノ角ゴ ProN W3"/>
                <a:cs typeface="ヒラギノ角ゴ ProN W3"/>
                <a:sym typeface="Gill Sans" pitchFamily="34" charset="0"/>
              </a:defRPr>
            </a:lvl9pPr>
          </a:lstStyle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en-US" altLang="es-ES" sz="2400" dirty="0" err="1" smtClean="0">
                <a:solidFill>
                  <a:schemeClr val="accent1">
                    <a:lumMod val="50000"/>
                  </a:schemeClr>
                </a:solidFill>
              </a:rPr>
              <a:t>Etablering</a:t>
            </a:r>
            <a:r>
              <a:rPr lang="en-US" altLang="es-ES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av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17 (+)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bergskjæringer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smtClean="0">
                <a:solidFill>
                  <a:schemeClr val="accent1">
                    <a:lumMod val="50000"/>
                  </a:schemeClr>
                </a:solidFill>
              </a:rPr>
              <a:t>over 5 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m </a:t>
            </a:r>
            <a:r>
              <a:rPr lang="nb-NO" altLang="es-ES" sz="2400" dirty="0" smtClean="0">
                <a:solidFill>
                  <a:schemeClr val="accent1">
                    <a:lumMod val="50000"/>
                  </a:schemeClr>
                </a:solidFill>
              </a:rPr>
              <a:t>høyde</a:t>
            </a:r>
            <a:endParaRPr lang="en-GB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  <a:p>
            <a:pPr marL="342891" indent="-342891" defTabSz="1219014">
              <a:buFont typeface="Wingdings" panose="05000000000000000000" pitchFamily="2" charset="2"/>
              <a:buChar char="q"/>
            </a:pP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8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Tunneler</a:t>
            </a:r>
            <a:endParaRPr lang="nb-NO" dirty="0"/>
          </a:p>
        </p:txBody>
      </p:sp>
      <p:pic>
        <p:nvPicPr>
          <p:cNvPr id="3" name="Picture 11" descr="22-11-05 (2+039)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533" y="1159960"/>
            <a:ext cx="4374457" cy="328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 descr="TOTALDISPLACEMEN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t="4138" r="10732" b="8966"/>
          <a:stretch>
            <a:fillRect/>
          </a:stretch>
        </p:blipFill>
        <p:spPr bwMode="auto">
          <a:xfrm>
            <a:off x="3176116" y="3920992"/>
            <a:ext cx="3370497" cy="23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553861" y="1523108"/>
            <a:ext cx="6096000" cy="164660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Etablering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av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5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nye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tunnelløp</a:t>
            </a:r>
            <a:endParaRPr lang="en-US" altLang="es-E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Utvidelse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av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3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eksisterende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tunnelløp</a:t>
            </a:r>
            <a:endParaRPr lang="en-US" altLang="es-ES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Bygging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av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10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nye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protaler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og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utvidelse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av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6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eksisterende</a:t>
            </a:r>
            <a:r>
              <a:rPr lang="en-US" altLang="es-E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es-ES" sz="2400" dirty="0" err="1">
                <a:solidFill>
                  <a:schemeClr val="accent1">
                    <a:lumMod val="50000"/>
                  </a:schemeClr>
                </a:solidFill>
              </a:rPr>
              <a:t>portaler</a:t>
            </a:r>
            <a:endParaRPr lang="en-US" altLang="es-E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3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Stavsjøfjelltunnelen</a:t>
            </a:r>
            <a:endParaRPr lang="nb-NO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6276" y="1222677"/>
            <a:ext cx="6438676" cy="4812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78426" y="6202246"/>
            <a:ext cx="435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Forslag presentert i gjeldenereguleringsplan </a:t>
            </a:r>
            <a:endParaRPr lang="nb-NO" dirty="0"/>
          </a:p>
        </p:txBody>
      </p:sp>
      <p:sp>
        <p:nvSpPr>
          <p:cNvPr id="5" name="Rectángulo 1"/>
          <p:cNvSpPr/>
          <p:nvPr/>
        </p:nvSpPr>
        <p:spPr>
          <a:xfrm>
            <a:off x="436688" y="1293050"/>
            <a:ext cx="6208332" cy="1156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400" b="1" dirty="0"/>
              <a:t>Ø</a:t>
            </a:r>
            <a:r>
              <a:rPr lang="nb-NO" sz="2400" b="1" dirty="0" smtClean="0"/>
              <a:t>stgående nytt </a:t>
            </a:r>
            <a:r>
              <a:rPr lang="nb-NO" sz="2400" b="1" dirty="0"/>
              <a:t>løp </a:t>
            </a:r>
            <a:endParaRPr lang="nb-NO" sz="2400" b="1" dirty="0" smtClean="0"/>
          </a:p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400" b="1" dirty="0" smtClean="0"/>
              <a:t> </a:t>
            </a:r>
            <a:r>
              <a:rPr lang="nb-NO" sz="2400" b="1" dirty="0"/>
              <a:t>V</a:t>
            </a:r>
            <a:r>
              <a:rPr lang="nb-NO" sz="2400" b="1" dirty="0" smtClean="0"/>
              <a:t>estgående eksisterende </a:t>
            </a:r>
            <a:r>
              <a:rPr lang="nb-NO" sz="2400" b="1" dirty="0"/>
              <a:t>løp </a:t>
            </a: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  <a:p>
            <a:pPr marL="342891" indent="-342891" defTabSz="1219014">
              <a:buFont typeface="Wingdings" panose="05000000000000000000" pitchFamily="2" charset="2"/>
              <a:buChar char="q"/>
            </a:pP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31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219014"/>
            <a:r>
              <a:rPr lang="en-US" altLang="es-ES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ヒラギノ角ゴ ProN W3" charset="-128"/>
              </a:rPr>
              <a:t>Hommelvikbrua</a:t>
            </a:r>
            <a:endParaRPr lang="en-US" altLang="es-ES" i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</p:txBody>
      </p:sp>
      <p:sp>
        <p:nvSpPr>
          <p:cNvPr id="8" name="Rectángulo 1"/>
          <p:cNvSpPr/>
          <p:nvPr/>
        </p:nvSpPr>
        <p:spPr>
          <a:xfrm>
            <a:off x="436688" y="1293050"/>
            <a:ext cx="6208332" cy="144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400" b="1" dirty="0" smtClean="0"/>
              <a:t>Østgående  - ny bru</a:t>
            </a:r>
          </a:p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400" b="1" dirty="0" smtClean="0"/>
              <a:t>Vestgående - eksisterende bru</a:t>
            </a: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  <a:p>
            <a:pPr marL="952414" lvl="1" indent="-342891" defTabSz="1219014">
              <a:buFont typeface="Wingdings" panose="05000000000000000000" pitchFamily="2" charset="2"/>
              <a:buChar char="q"/>
            </a:pP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  <a:p>
            <a:pPr marL="342891" indent="-342891" defTabSz="1219014">
              <a:buFont typeface="Wingdings" panose="05000000000000000000" pitchFamily="2" charset="2"/>
              <a:buChar char="q"/>
            </a:pP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425" y="2199219"/>
            <a:ext cx="10202125" cy="408272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8425" y="6281943"/>
            <a:ext cx="4320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Forslag 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presentert i </a:t>
            </a:r>
            <a:r>
              <a:rPr lang="nb-NO" dirty="0" smtClean="0">
                <a:solidFill>
                  <a:srgbClr val="000000"/>
                </a:solidFill>
                <a:latin typeface="Calibri" panose="020F0502020204030204" pitchFamily="34" charset="0"/>
              </a:rPr>
              <a:t>gjeldenereguleringsplan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202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219014"/>
            <a:r>
              <a:rPr lang="en-US" altLang="es-ES" i="1" dirty="0" err="1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ヒラギノ角ゴ ProN W3" charset="-128"/>
              </a:rPr>
              <a:t>Sandfaerhusbrua</a:t>
            </a:r>
            <a:endParaRPr lang="en-US" altLang="es-ES" i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</p:txBody>
      </p:sp>
      <p:sp>
        <p:nvSpPr>
          <p:cNvPr id="8" name="Rectángulo 1"/>
          <p:cNvSpPr/>
          <p:nvPr/>
        </p:nvSpPr>
        <p:spPr>
          <a:xfrm>
            <a:off x="678426" y="1222677"/>
            <a:ext cx="6208332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000" b="1" dirty="0" smtClean="0"/>
              <a:t>Østgående </a:t>
            </a:r>
            <a:r>
              <a:rPr lang="nb-NO" sz="2000" b="1" dirty="0"/>
              <a:t> </a:t>
            </a:r>
            <a:r>
              <a:rPr lang="nb-NO" sz="2000" b="1" dirty="0" smtClean="0"/>
              <a:t>- eksisterende bru</a:t>
            </a:r>
          </a:p>
          <a:p>
            <a:pPr marL="180009" indent="-180009" defTabSz="457223">
              <a:spcBef>
                <a:spcPts val="300"/>
              </a:spcBef>
              <a:buClr>
                <a:srgbClr val="F4991E"/>
              </a:buClr>
              <a:buFont typeface="Arial"/>
              <a:buChar char="•"/>
            </a:pPr>
            <a:r>
              <a:rPr lang="nb-NO" sz="2000" b="1" dirty="0" smtClean="0"/>
              <a:t>Vestgående  - ny bru </a:t>
            </a:r>
            <a:endParaRPr lang="en-US" altLang="es-ES" sz="1867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ヒラギノ角ゴ ProN W3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538" y="6310349"/>
            <a:ext cx="4320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 smtClean="0">
                <a:solidFill>
                  <a:srgbClr val="000000"/>
                </a:solidFill>
                <a:latin typeface="Calibri" panose="020F0502020204030204" pitchFamily="34" charset="0"/>
              </a:rPr>
              <a:t>Forslag </a:t>
            </a:r>
            <a:r>
              <a:rPr lang="nb-NO" dirty="0">
                <a:solidFill>
                  <a:srgbClr val="000000"/>
                </a:solidFill>
                <a:latin typeface="Calibri" panose="020F0502020204030204" pitchFamily="34" charset="0"/>
              </a:rPr>
              <a:t>presentert i </a:t>
            </a:r>
            <a:r>
              <a:rPr lang="nb-NO" dirty="0" smtClean="0">
                <a:solidFill>
                  <a:srgbClr val="000000"/>
                </a:solidFill>
                <a:latin typeface="Calibri" panose="020F0502020204030204" pitchFamily="34" charset="0"/>
              </a:rPr>
              <a:t>gjeldenereguleringsplan </a:t>
            </a:r>
            <a:endParaRPr lang="nb-NO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193" y="1930563"/>
            <a:ext cx="5854263" cy="437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4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nb-NO" dirty="0" smtClean="0"/>
              <a:t>Agenda</a:t>
            </a:r>
            <a:endParaRPr lang="nb-NO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180009" indent="-180009" algn="l" defTabSz="45722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86" indent="-269889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95" indent="-179397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904" indent="-179397" algn="l" defTabSz="457223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99" indent="-179397" algn="l" defTabSz="439760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73" indent="-252013" algn="l" defTabSz="457223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Innledning - Hva er spesielt med dette prosjektet?</a:t>
            </a:r>
            <a:endParaRPr lang="nb-NO" dirty="0"/>
          </a:p>
          <a:p>
            <a:r>
              <a:rPr lang="nb-NO" dirty="0" smtClean="0"/>
              <a:t>Kort om Nye Veier, </a:t>
            </a:r>
            <a:r>
              <a:rPr lang="nb-NO" dirty="0" err="1" smtClean="0"/>
              <a:t>Acciona</a:t>
            </a:r>
            <a:r>
              <a:rPr lang="nb-NO" dirty="0" smtClean="0"/>
              <a:t> og Multiconsult</a:t>
            </a:r>
          </a:p>
          <a:p>
            <a:r>
              <a:rPr lang="nb-NO" dirty="0" smtClean="0"/>
              <a:t>Prosjektet E6 Ranheim-Værnes</a:t>
            </a:r>
          </a:p>
          <a:p>
            <a:r>
              <a:rPr lang="nb-NO" dirty="0" smtClean="0"/>
              <a:t>Prosess</a:t>
            </a:r>
          </a:p>
          <a:p>
            <a:r>
              <a:rPr lang="nb-NO" dirty="0" smtClean="0"/>
              <a:t>Byggherrens prestasjonsmål</a:t>
            </a:r>
          </a:p>
          <a:p>
            <a:r>
              <a:rPr lang="nb-NO" dirty="0" smtClean="0"/>
              <a:t>Litt om de ulike fagene</a:t>
            </a:r>
          </a:p>
        </p:txBody>
      </p:sp>
    </p:spTree>
    <p:extLst>
      <p:ext uri="{BB962C8B-B14F-4D97-AF65-F5344CB8AC3E}">
        <p14:creationId xmlns:p14="http://schemas.microsoft.com/office/powerpoint/2010/main" val="97404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Så hva </a:t>
            </a:r>
            <a:r>
              <a:rPr lang="nb-NO" dirty="0"/>
              <a:t>er spesielt med dette </a:t>
            </a:r>
            <a:r>
              <a:rPr lang="nb-NO" dirty="0" smtClean="0"/>
              <a:t>prosjektet?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180009" indent="-180009" algn="l" defTabSz="45722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86" indent="-269889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95" indent="-179397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904" indent="-179397" algn="l" defTabSz="457223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99" indent="-179397" algn="l" defTabSz="439760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73" indent="-252013" algn="l" defTabSz="457223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b-NO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180009" indent="-180009" algn="l" defTabSz="45722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86" indent="-269889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95" indent="-179397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904" indent="-179397" algn="l" defTabSz="457223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99" indent="-179397" algn="l" defTabSz="439760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73" indent="-252013" algn="l" defTabSz="457223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 smtClean="0"/>
              <a:t>Største entreprenørkontrakt i Midt-Norge noen sinne  </a:t>
            </a:r>
          </a:p>
          <a:p>
            <a:r>
              <a:rPr lang="nb-NO" dirty="0" smtClean="0"/>
              <a:t>Nye veier – et nytt statlig utbyggingsselskap</a:t>
            </a:r>
          </a:p>
          <a:p>
            <a:r>
              <a:rPr lang="nb-NO" dirty="0" smtClean="0"/>
              <a:t>Ny kontraktsform - Integrert samhandlingskontrakt</a:t>
            </a:r>
          </a:p>
          <a:p>
            <a:r>
              <a:rPr lang="nb-NO" dirty="0" smtClean="0"/>
              <a:t>Spansk entreprenør – </a:t>
            </a:r>
            <a:r>
              <a:rPr lang="nb-NO" dirty="0" err="1" smtClean="0"/>
              <a:t>Acciona</a:t>
            </a:r>
            <a:r>
              <a:rPr lang="nb-NO" dirty="0" smtClean="0"/>
              <a:t> </a:t>
            </a:r>
            <a:r>
              <a:rPr lang="nb-NO" dirty="0" err="1" smtClean="0"/>
              <a:t>Constuction</a:t>
            </a:r>
            <a:endParaRPr lang="nb-NO" dirty="0" smtClean="0"/>
          </a:p>
          <a:p>
            <a:r>
              <a:rPr lang="nb-NO" dirty="0" smtClean="0"/>
              <a:t>Byggherrens </a:t>
            </a:r>
            <a:r>
              <a:rPr lang="nb-NO" dirty="0"/>
              <a:t>prestasjonsmål for </a:t>
            </a:r>
            <a:r>
              <a:rPr lang="nb-NO" dirty="0" smtClean="0"/>
              <a:t>oppdraget</a:t>
            </a:r>
          </a:p>
          <a:p>
            <a:r>
              <a:rPr lang="nb-NO" dirty="0" smtClean="0"/>
              <a:t>Prosjektet berører de alle fleste av oss</a:t>
            </a:r>
            <a:endParaRPr lang="nb-NO" dirty="0"/>
          </a:p>
          <a:p>
            <a:endParaRPr lang="nb-NO" dirty="0" smtClean="0"/>
          </a:p>
        </p:txBody>
      </p:sp>
    </p:spTree>
    <p:extLst>
      <p:ext uri="{BB962C8B-B14F-4D97-AF65-F5344CB8AC3E}">
        <p14:creationId xmlns:p14="http://schemas.microsoft.com/office/powerpoint/2010/main" val="485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nb-NO" dirty="0" smtClean="0"/>
              <a:t>Nye Veier</a:t>
            </a:r>
            <a:endParaRPr lang="nb-NO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72613" y="1318631"/>
            <a:ext cx="10515600" cy="4351338"/>
          </a:xfrm>
          <a:prstGeom prst="rect">
            <a:avLst/>
          </a:prstGeom>
        </p:spPr>
        <p:txBody>
          <a:bodyPr>
            <a:noAutofit/>
          </a:bodyPr>
          <a:lstStyle>
            <a:lvl1pPr marL="180009" indent="-180009" algn="l" defTabSz="45722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86" indent="-269889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95" indent="-179397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904" indent="-179397" algn="l" defTabSz="457223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99" indent="-179397" algn="l" defTabSz="439760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73" indent="-252013" algn="l" defTabSz="457223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nb-NO" sz="2000" dirty="0"/>
              <a:t>Nye Veier </a:t>
            </a:r>
            <a:r>
              <a:rPr lang="nb-NO" sz="2000" dirty="0" smtClean="0"/>
              <a:t>skal de </a:t>
            </a:r>
            <a:r>
              <a:rPr lang="nb-NO" sz="2000" dirty="0"/>
              <a:t>neste 20 årene </a:t>
            </a:r>
            <a:r>
              <a:rPr lang="nb-NO" sz="2000" dirty="0" smtClean="0"/>
              <a:t>bygge </a:t>
            </a:r>
            <a:r>
              <a:rPr lang="nb-NO" sz="2000" dirty="0"/>
              <a:t>veier for nesten 150 milliarder kroner i Norge.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Nye Veier AS skal bygge atten veistrekninger fordelt på fire utbyggingsområder. Veiporteføljen ble offisielt overtatt fra Statens Vegvesen den 01.01.2016.</a:t>
            </a:r>
          </a:p>
          <a:p>
            <a:pPr>
              <a:lnSpc>
                <a:spcPct val="120000"/>
              </a:lnSpc>
            </a:pPr>
            <a:r>
              <a:rPr lang="nb-NO" sz="2000" dirty="0" smtClean="0"/>
              <a:t>Nye </a:t>
            </a:r>
            <a:r>
              <a:rPr lang="nb-NO" sz="2000" dirty="0"/>
              <a:t>Veier vil også være ansvarlig for drift og vedlikehold på disse veistrekningene.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Nye Veier har i oppgave å bidra til helhetlig utbygging av trafikksikre riksveier, større kostnadseffektivitet og en tydelig prioritering av samfunnsøkonomisk lønnsomhet ved valg av utbyggingsrekkefølge. </a:t>
            </a:r>
          </a:p>
          <a:p>
            <a:pPr>
              <a:lnSpc>
                <a:spcPct val="120000"/>
              </a:lnSpc>
            </a:pPr>
            <a:r>
              <a:rPr lang="nb-NO" sz="2000" dirty="0"/>
              <a:t>Ved første porteføljeprioritering ble det lagt vekt på følgende forhold: Hvor lønnsomme de ulike prosjektene er for samfunnet, </a:t>
            </a:r>
            <a:r>
              <a:rPr lang="nb-NO" sz="2000" dirty="0" err="1"/>
              <a:t>ulykkesbelastning</a:t>
            </a:r>
            <a:r>
              <a:rPr lang="nb-NO" sz="2000" dirty="0"/>
              <a:t> på strekningene, i hvilken grad de ulike strekningene kan bygges helhetlige og i lengre strekk, krav fra EU om sikring av tunneler – samt hvilken merverdi de gir for lokalsamfunnene.</a:t>
            </a:r>
          </a:p>
        </p:txBody>
      </p:sp>
    </p:spTree>
    <p:extLst>
      <p:ext uri="{BB962C8B-B14F-4D97-AF65-F5344CB8AC3E}">
        <p14:creationId xmlns:p14="http://schemas.microsoft.com/office/powerpoint/2010/main" val="58548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4" y="0"/>
            <a:ext cx="12154411" cy="44674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342606" y="4699635"/>
            <a:ext cx="7924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b="1" dirty="0"/>
              <a:t>E6 Trøndelag</a:t>
            </a:r>
          </a:p>
          <a:p>
            <a:r>
              <a:rPr lang="nb-NO" dirty="0"/>
              <a:t>Nye Veier skal i Trøndelag bygge ut firefelts vei fra Ulsberg i sør til Åsen i nord – en samlet strekning på 106 km. Utbyggingen vil styrke trafikksikkerheten, forkorte reisetid og stimulere til vekst og utvikling i det samlede Trøndelag (ca. 500 000 innb.). På ny E6 blir det i størst mulig grad lagt til rette for 110 km/t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35916" y="6488668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/>
              <a:t>Nyeveier.no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469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8426" y="771829"/>
            <a:ext cx="10903975" cy="901696"/>
          </a:xfrm>
        </p:spPr>
        <p:txBody>
          <a:bodyPr/>
          <a:lstStyle/>
          <a:p>
            <a:r>
              <a:rPr lang="nb-NO" dirty="0" err="1" smtClean="0"/>
              <a:t>Acciona</a:t>
            </a:r>
            <a:endParaRPr lang="nb-NO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54118" y="1363170"/>
            <a:ext cx="10515600" cy="4543644"/>
          </a:xfrm>
          <a:prstGeom prst="rect">
            <a:avLst/>
          </a:prstGeom>
        </p:spPr>
        <p:txBody>
          <a:bodyPr>
            <a:noAutofit/>
          </a:bodyPr>
          <a:lstStyle>
            <a:lvl1pPr marL="180009" indent="-180009" algn="l" defTabSz="45722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86" indent="-269889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95" indent="-179397" algn="l" defTabSz="457223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904" indent="-179397" algn="l" defTabSz="457223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99" indent="-179397" algn="l" defTabSz="439760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73" indent="-252013" algn="l" defTabSz="457223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457223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ACCIONA </a:t>
            </a:r>
            <a:r>
              <a:rPr lang="en-US" dirty="0" err="1" smtClean="0"/>
              <a:t>Construcción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et </a:t>
            </a:r>
            <a:r>
              <a:rPr lang="en-US" dirty="0" err="1" smtClean="0"/>
              <a:t>stort</a:t>
            </a:r>
            <a:r>
              <a:rPr lang="en-US" dirty="0" smtClean="0"/>
              <a:t> </a:t>
            </a:r>
            <a:r>
              <a:rPr lang="en-US" dirty="0" err="1" smtClean="0"/>
              <a:t>internasionalt</a:t>
            </a:r>
            <a:r>
              <a:rPr lang="en-US" dirty="0" smtClean="0"/>
              <a:t> </a:t>
            </a:r>
            <a:r>
              <a:rPr lang="en-US" dirty="0" err="1" smtClean="0"/>
              <a:t>selskap</a:t>
            </a:r>
            <a:r>
              <a:rPr lang="en-US" dirty="0" smtClean="0"/>
              <a:t> med over 100 </a:t>
            </a:r>
            <a:r>
              <a:rPr lang="en-US" dirty="0" err="1" smtClean="0"/>
              <a:t>års</a:t>
            </a:r>
            <a:r>
              <a:rPr lang="en-US" dirty="0" smtClean="0"/>
              <a:t> </a:t>
            </a:r>
            <a:r>
              <a:rPr lang="en-US" dirty="0" err="1" smtClean="0"/>
              <a:t>erfaring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oppdrag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alle</a:t>
            </a:r>
            <a:r>
              <a:rPr lang="en-US" dirty="0" smtClean="0"/>
              <a:t> 5 </a:t>
            </a:r>
            <a:r>
              <a:rPr lang="en-US" dirty="0" err="1" smtClean="0"/>
              <a:t>kontinenter</a:t>
            </a:r>
            <a:endParaRPr lang="en-US" dirty="0" smtClean="0"/>
          </a:p>
          <a:p>
            <a:r>
              <a:rPr lang="en-US" dirty="0" err="1" smtClean="0"/>
              <a:t>Acciona</a:t>
            </a:r>
            <a:r>
              <a:rPr lang="en-US" dirty="0" smtClean="0"/>
              <a:t> </a:t>
            </a:r>
            <a:r>
              <a:rPr lang="en-US" dirty="0" err="1" smtClean="0"/>
              <a:t>fikk</a:t>
            </a:r>
            <a:r>
              <a:rPr lang="en-US" dirty="0" smtClean="0"/>
              <a:t> sin </a:t>
            </a:r>
            <a:r>
              <a:rPr lang="en-US" dirty="0" err="1" smtClean="0"/>
              <a:t>første</a:t>
            </a:r>
            <a:r>
              <a:rPr lang="en-US" dirty="0" smtClean="0"/>
              <a:t> </a:t>
            </a:r>
            <a:r>
              <a:rPr lang="en-US" dirty="0" err="1" smtClean="0"/>
              <a:t>kontrakt</a:t>
            </a:r>
            <a:r>
              <a:rPr lang="en-US" dirty="0" smtClean="0"/>
              <a:t> I Norge </a:t>
            </a:r>
            <a:r>
              <a:rPr lang="en-US" dirty="0" err="1" smtClean="0"/>
              <a:t>i</a:t>
            </a:r>
            <a:r>
              <a:rPr lang="en-US" dirty="0" smtClean="0"/>
              <a:t> 2015, design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bygging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Follobanen</a:t>
            </a:r>
            <a:r>
              <a:rPr lang="en-US" dirty="0" smtClean="0"/>
              <a:t> </a:t>
            </a:r>
            <a:r>
              <a:rPr lang="en-US" dirty="0" err="1" smtClean="0"/>
              <a:t>mellom</a:t>
            </a:r>
            <a:r>
              <a:rPr lang="en-US" dirty="0" smtClean="0"/>
              <a:t> Oslo </a:t>
            </a:r>
            <a:r>
              <a:rPr lang="en-US" dirty="0" err="1" smtClean="0"/>
              <a:t>og</a:t>
            </a:r>
            <a:r>
              <a:rPr lang="en-US" dirty="0" smtClean="0"/>
              <a:t> Ski for </a:t>
            </a:r>
            <a:r>
              <a:rPr lang="en-US" dirty="0" err="1" smtClean="0"/>
              <a:t>BaneNor</a:t>
            </a:r>
            <a:r>
              <a:rPr lang="en-US" dirty="0" smtClean="0"/>
              <a:t> (</a:t>
            </a:r>
            <a:r>
              <a:rPr lang="en-US" dirty="0" err="1" smtClean="0"/>
              <a:t>tidl</a:t>
            </a:r>
            <a:r>
              <a:rPr lang="en-US" dirty="0" smtClean="0"/>
              <a:t>. </a:t>
            </a:r>
            <a:r>
              <a:rPr lang="en-US" dirty="0" err="1" smtClean="0"/>
              <a:t>Jernbaneverket</a:t>
            </a:r>
            <a:r>
              <a:rPr lang="en-US" dirty="0" smtClean="0"/>
              <a:t>).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2183" b="9700"/>
          <a:stretch/>
        </p:blipFill>
        <p:spPr>
          <a:xfrm>
            <a:off x="891240" y="3249985"/>
            <a:ext cx="10096500" cy="23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3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71"/>
          <p:cNvSpPr>
            <a:spLocks noGrp="1"/>
          </p:cNvSpPr>
          <p:nvPr>
            <p:ph type="title" idx="4294967295"/>
          </p:nvPr>
        </p:nvSpPr>
        <p:spPr>
          <a:xfrm>
            <a:off x="2062071" y="758495"/>
            <a:ext cx="8604250" cy="901700"/>
          </a:xfrm>
        </p:spPr>
        <p:txBody>
          <a:bodyPr/>
          <a:lstStyle/>
          <a:p>
            <a:r>
              <a:rPr lang="nb-NO" dirty="0" smtClean="0"/>
              <a:t>Multiconsult</a:t>
            </a:r>
            <a:endParaRPr lang="nb-NO" dirty="0"/>
          </a:p>
        </p:txBody>
      </p:sp>
      <p:sp>
        <p:nvSpPr>
          <p:cNvPr id="63" name="Content Placeholder 2"/>
          <p:cNvSpPr txBox="1">
            <a:spLocks/>
          </p:cNvSpPr>
          <p:nvPr/>
        </p:nvSpPr>
        <p:spPr>
          <a:xfrm>
            <a:off x="1850747" y="1749859"/>
            <a:ext cx="8229600" cy="1614140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 algn="l" defTabSz="4572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F4991E"/>
              </a:buClr>
              <a:buFont typeface="Arial"/>
              <a:buChar char="•"/>
              <a:defRPr sz="2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457200" rtl="0" eaLnBrk="1" latinLnBrk="0" hangingPunct="1">
              <a:spcBef>
                <a:spcPts val="300"/>
              </a:spcBef>
              <a:buClr>
                <a:srgbClr val="F4991E"/>
              </a:buClr>
              <a:buFont typeface="Courier New" panose="02070309020205020404" pitchFamily="49" charset="0"/>
              <a:buChar char="­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27063" indent="-179388" algn="l" defTabSz="457200" rtl="0" eaLnBrk="1" latinLnBrk="0" hangingPunct="1">
              <a:spcBef>
                <a:spcPts val="300"/>
              </a:spcBef>
              <a:buClr>
                <a:srgbClr val="F4991E"/>
              </a:buClr>
              <a:buFont typeface="Wingdings" pitchFamily="2" charset="2"/>
              <a:buChar char="§"/>
              <a:defRPr sz="20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04863" indent="-179388" algn="l" defTabSz="457200" rtl="0" eaLnBrk="1" latinLnBrk="0" hangingPunct="1">
              <a:spcBef>
                <a:spcPts val="200"/>
              </a:spcBef>
              <a:buClr>
                <a:srgbClr val="F4991E"/>
              </a:buClr>
              <a:buFont typeface="Calibri" pitchFamily="34" charset="0"/>
              <a:buChar char="»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84250" indent="-179388" algn="l" defTabSz="439738" rtl="0" eaLnBrk="1" latinLnBrk="0" hangingPunct="1">
              <a:spcBef>
                <a:spcPts val="200"/>
              </a:spcBef>
              <a:buClr>
                <a:srgbClr val="F4991E"/>
              </a:buClr>
              <a:buFont typeface="Arial" pitchFamily="34" charset="0"/>
              <a:buChar char="•"/>
              <a:defRPr sz="16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461600" indent="-2520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tabLst/>
              <a:defRPr sz="14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1338" lvl="1" indent="-361950">
              <a:spcBef>
                <a:spcPts val="0"/>
              </a:spcBef>
              <a:spcAft>
                <a:spcPts val="400"/>
              </a:spcAft>
              <a:buSzPct val="75000"/>
              <a:buFont typeface="Wingdings" panose="05000000000000000000" pitchFamily="2" charset="2"/>
              <a:buChar char="l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Etablert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				1908</a:t>
            </a:r>
          </a:p>
          <a:p>
            <a:pPr marL="541338" lvl="1" indent="-361950">
              <a:spcBef>
                <a:spcPts val="0"/>
              </a:spcBef>
              <a:spcAft>
                <a:spcPts val="400"/>
              </a:spcAft>
              <a:buSzPct val="75000"/>
              <a:buFont typeface="Wingdings" panose="05000000000000000000" pitchFamily="2" charset="2"/>
              <a:buChar char="l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Medarbeidere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		2.850 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541338" lvl="1" indent="-361950">
              <a:spcBef>
                <a:spcPts val="0"/>
              </a:spcBef>
              <a:spcAft>
                <a:spcPts val="400"/>
              </a:spcAft>
              <a:buSzPct val="75000"/>
              <a:buFont typeface="Wingdings" panose="05000000000000000000" pitchFamily="2" charset="2"/>
              <a:buChar char="l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Brutto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driftsinntekter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 	3.375 MNOK 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</a:rPr>
              <a:t>(2017)</a:t>
            </a:r>
          </a:p>
          <a:p>
            <a:pPr marL="541338" lvl="1" indent="-361950">
              <a:spcBef>
                <a:spcPts val="0"/>
              </a:spcBef>
              <a:spcAft>
                <a:spcPts val="400"/>
              </a:spcAft>
              <a:buSzPct val="75000"/>
              <a:buFont typeface="Wingdings" panose="05000000000000000000" pitchFamily="2" charset="2"/>
              <a:buChar char="l"/>
            </a:pPr>
            <a:r>
              <a:rPr lang="en-US" sz="1800" dirty="0" err="1">
                <a:solidFill>
                  <a:schemeClr val="bg2">
                    <a:lumMod val="10000"/>
                  </a:schemeClr>
                </a:solidFill>
              </a:rPr>
              <a:t>Hovedkontor</a:t>
            </a:r>
            <a:r>
              <a:rPr lang="en-US" sz="1800" dirty="0">
                <a:solidFill>
                  <a:schemeClr val="bg2">
                    <a:lumMod val="10000"/>
                  </a:schemeClr>
                </a:solidFill>
              </a:rPr>
              <a:t>	 		Oslo, Norge</a:t>
            </a:r>
          </a:p>
          <a:p>
            <a:pPr marL="541338" lvl="1" indent="-361950">
              <a:spcBef>
                <a:spcPts val="0"/>
              </a:spcBef>
              <a:spcAft>
                <a:spcPts val="400"/>
              </a:spcAft>
              <a:buSzPct val="75000"/>
              <a:buFont typeface="Wingdings" panose="05000000000000000000" pitchFamily="2" charset="2"/>
              <a:buChar char="l"/>
            </a:pPr>
            <a:endParaRPr lang="en-US" sz="1800" dirty="0">
              <a:solidFill>
                <a:schemeClr val="bg2">
                  <a:lumMod val="10000"/>
                </a:schemeClr>
              </a:solidFill>
            </a:endParaRPr>
          </a:p>
          <a:p>
            <a:pPr marL="541338" lvl="1" indent="-361950">
              <a:spcBef>
                <a:spcPts val="0"/>
              </a:spcBef>
              <a:spcAft>
                <a:spcPts val="400"/>
              </a:spcAft>
              <a:buSzPct val="75000"/>
              <a:buFont typeface="Wingdings" panose="05000000000000000000" pitchFamily="2" charset="2"/>
              <a:buChar char="l"/>
            </a:pPr>
            <a:endParaRPr lang="en-US" sz="1400" dirty="0">
              <a:solidFill>
                <a:schemeClr val="bg1"/>
              </a:solidFill>
            </a:endParaRPr>
          </a:p>
          <a:p>
            <a:pPr marL="179388" lvl="1" indent="0">
              <a:spcBef>
                <a:spcPts val="0"/>
              </a:spcBef>
              <a:spcAft>
                <a:spcPts val="400"/>
              </a:spcAft>
              <a:buSzPct val="75000"/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179388" lvl="1" indent="0">
              <a:spcBef>
                <a:spcPts val="0"/>
              </a:spcBef>
              <a:spcAft>
                <a:spcPts val="400"/>
              </a:spcAft>
              <a:buSzPct val="75000"/>
              <a:buNone/>
            </a:pP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5699243" y="630817"/>
            <a:ext cx="4540305" cy="5732050"/>
            <a:chOff x="3701326" y="213496"/>
            <a:chExt cx="4540305" cy="5732050"/>
          </a:xfrm>
        </p:grpSpPr>
        <p:grpSp>
          <p:nvGrpSpPr>
            <p:cNvPr id="5" name="Gruppe 5"/>
            <p:cNvGrpSpPr>
              <a:grpSpLocks noChangeAspect="1"/>
            </p:cNvGrpSpPr>
            <p:nvPr/>
          </p:nvGrpSpPr>
          <p:grpSpPr>
            <a:xfrm>
              <a:off x="4100487" y="719611"/>
              <a:ext cx="4141144" cy="5141291"/>
              <a:chOff x="649656" y="639824"/>
              <a:chExt cx="4516032" cy="5625457"/>
            </a:xfrm>
            <a:solidFill>
              <a:schemeClr val="tx1">
                <a:lumMod val="60000"/>
                <a:lumOff val="40000"/>
              </a:schemeClr>
            </a:solidFill>
          </p:grpSpPr>
          <p:sp>
            <p:nvSpPr>
              <p:cNvPr id="43" name="Freeform 5"/>
              <p:cNvSpPr/>
              <p:nvPr/>
            </p:nvSpPr>
            <p:spPr>
              <a:xfrm>
                <a:off x="1881170" y="5435357"/>
                <a:ext cx="95253" cy="13493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60"/>
                  <a:gd name="f7" fmla="val 85"/>
                  <a:gd name="f8" fmla="val 27"/>
                  <a:gd name="f9" fmla="val 30"/>
                  <a:gd name="f10" fmla="val 3"/>
                  <a:gd name="f11" fmla="val 38"/>
                  <a:gd name="f12" fmla="val 7"/>
                  <a:gd name="f13" fmla="val 11"/>
                  <a:gd name="f14" fmla="val 39"/>
                  <a:gd name="f15" fmla="val 15"/>
                  <a:gd name="f16" fmla="val 43"/>
                  <a:gd name="f17" fmla="val 20"/>
                  <a:gd name="f18" fmla="val 44"/>
                  <a:gd name="f19" fmla="val 47"/>
                  <a:gd name="f20" fmla="val 37"/>
                  <a:gd name="f21" fmla="val 55"/>
                  <a:gd name="f22" fmla="val 42"/>
                  <a:gd name="f23" fmla="val 57"/>
                  <a:gd name="f24" fmla="val 59"/>
                  <a:gd name="f25" fmla="val 45"/>
                  <a:gd name="f26" fmla="val 51"/>
                  <a:gd name="f27" fmla="val 53"/>
                  <a:gd name="f28" fmla="val 54"/>
                  <a:gd name="f29" fmla="val 56"/>
                  <a:gd name="f30" fmla="val 68"/>
                  <a:gd name="f31" fmla="val 82"/>
                  <a:gd name="f32" fmla="val 83"/>
                  <a:gd name="f33" fmla="val 50"/>
                  <a:gd name="f34" fmla="val 35"/>
                  <a:gd name="f35" fmla="val 33"/>
                  <a:gd name="f36" fmla="val 80"/>
                  <a:gd name="f37" fmla="val 34"/>
                  <a:gd name="f38" fmla="val 78"/>
                  <a:gd name="f39" fmla="val 74"/>
                  <a:gd name="f40" fmla="val 67"/>
                  <a:gd name="f41" fmla="val 63"/>
                  <a:gd name="f42" fmla="val 26"/>
                  <a:gd name="f43" fmla="val 61"/>
                  <a:gd name="f44" fmla="val 23"/>
                  <a:gd name="f45" fmla="val 22"/>
                  <a:gd name="f46" fmla="val 58"/>
                  <a:gd name="f47" fmla="val 18"/>
                  <a:gd name="f48" fmla="val 62"/>
                  <a:gd name="f49" fmla="val 17"/>
                  <a:gd name="f50" fmla="val 13"/>
                  <a:gd name="f51" fmla="val 12"/>
                  <a:gd name="f52" fmla="val 40"/>
                  <a:gd name="f53" fmla="val 29"/>
                  <a:gd name="f54" fmla="val 16"/>
                  <a:gd name="f55" fmla="val 4"/>
                  <a:gd name="f56" fmla="+- 0 0 -90"/>
                  <a:gd name="f57" fmla="*/ f3 1 60"/>
                  <a:gd name="f58" fmla="*/ f4 1 85"/>
                  <a:gd name="f59" fmla="val f5"/>
                  <a:gd name="f60" fmla="val f6"/>
                  <a:gd name="f61" fmla="val f7"/>
                  <a:gd name="f62" fmla="*/ f56 f0 1"/>
                  <a:gd name="f63" fmla="+- f61 0 f59"/>
                  <a:gd name="f64" fmla="+- f60 0 f59"/>
                  <a:gd name="f65" fmla="*/ f62 1 f2"/>
                  <a:gd name="f66" fmla="*/ f64 1 60"/>
                  <a:gd name="f67" fmla="*/ f63 1 85"/>
                  <a:gd name="f68" fmla="+- f65 0 f1"/>
                  <a:gd name="f69" fmla="*/ 27 1 f66"/>
                  <a:gd name="f70" fmla="*/ 0 1 f67"/>
                  <a:gd name="f71" fmla="*/ 30 1 f66"/>
                  <a:gd name="f72" fmla="*/ 3 1 f67"/>
                  <a:gd name="f73" fmla="*/ 38 1 f66"/>
                  <a:gd name="f74" fmla="*/ 7 1 f67"/>
                  <a:gd name="f75" fmla="*/ 11 1 f67"/>
                  <a:gd name="f76" fmla="*/ 39 1 f66"/>
                  <a:gd name="f77" fmla="*/ 15 1 f67"/>
                  <a:gd name="f78" fmla="*/ 43 1 f66"/>
                  <a:gd name="f79" fmla="*/ 20 1 f67"/>
                  <a:gd name="f80" fmla="*/ 44 1 f66"/>
                  <a:gd name="f81" fmla="*/ 27 1 f67"/>
                  <a:gd name="f82" fmla="*/ 30 1 f67"/>
                  <a:gd name="f83" fmla="*/ 47 1 f66"/>
                  <a:gd name="f84" fmla="*/ 37 1 f67"/>
                  <a:gd name="f85" fmla="*/ 55 1 f66"/>
                  <a:gd name="f86" fmla="*/ 42 1 f67"/>
                  <a:gd name="f87" fmla="*/ 57 1 f66"/>
                  <a:gd name="f88" fmla="*/ 44 1 f67"/>
                  <a:gd name="f89" fmla="*/ 59 1 f66"/>
                  <a:gd name="f90" fmla="*/ 45 1 f67"/>
                  <a:gd name="f91" fmla="*/ 60 1 f66"/>
                  <a:gd name="f92" fmla="*/ 51 1 f67"/>
                  <a:gd name="f93" fmla="*/ 53 1 f67"/>
                  <a:gd name="f94" fmla="*/ 54 1 f67"/>
                  <a:gd name="f95" fmla="*/ 57 1 f67"/>
                  <a:gd name="f96" fmla="*/ 56 1 f66"/>
                  <a:gd name="f97" fmla="*/ 59 1 f67"/>
                  <a:gd name="f98" fmla="*/ 54 1 f66"/>
                  <a:gd name="f99" fmla="*/ 68 1 f67"/>
                  <a:gd name="f100" fmla="*/ 82 1 f67"/>
                  <a:gd name="f101" fmla="*/ 83 1 f67"/>
                  <a:gd name="f102" fmla="*/ 50 1 f66"/>
                  <a:gd name="f103" fmla="*/ 85 1 f67"/>
                  <a:gd name="f104" fmla="*/ 42 1 f66"/>
                  <a:gd name="f105" fmla="*/ 35 1 f66"/>
                  <a:gd name="f106" fmla="*/ 33 1 f66"/>
                  <a:gd name="f107" fmla="*/ 80 1 f67"/>
                  <a:gd name="f108" fmla="*/ 34 1 f66"/>
                  <a:gd name="f109" fmla="*/ 78 1 f67"/>
                  <a:gd name="f110" fmla="*/ 74 1 f67"/>
                  <a:gd name="f111" fmla="*/ 67 1 f67"/>
                  <a:gd name="f112" fmla="*/ 63 1 f67"/>
                  <a:gd name="f113" fmla="*/ 26 1 f66"/>
                  <a:gd name="f114" fmla="*/ 61 1 f67"/>
                  <a:gd name="f115" fmla="*/ 23 1 f66"/>
                  <a:gd name="f116" fmla="*/ 22 1 f66"/>
                  <a:gd name="f117" fmla="*/ 58 1 f67"/>
                  <a:gd name="f118" fmla="*/ 18 1 f66"/>
                  <a:gd name="f119" fmla="*/ 62 1 f67"/>
                  <a:gd name="f120" fmla="*/ 17 1 f66"/>
                  <a:gd name="f121" fmla="*/ 55 1 f67"/>
                  <a:gd name="f122" fmla="*/ 50 1 f67"/>
                  <a:gd name="f123" fmla="*/ 13 1 f66"/>
                  <a:gd name="f124" fmla="*/ 12 1 f66"/>
                  <a:gd name="f125" fmla="*/ 40 1 f67"/>
                  <a:gd name="f126" fmla="*/ 0 1 f66"/>
                  <a:gd name="f127" fmla="*/ 29 1 f67"/>
                  <a:gd name="f128" fmla="*/ 16 1 f66"/>
                  <a:gd name="f129" fmla="*/ 4 1 f67"/>
                  <a:gd name="f130" fmla="*/ f60 1 f66"/>
                  <a:gd name="f131" fmla="*/ f61 1 f67"/>
                  <a:gd name="f132" fmla="*/ f126 f57 1"/>
                  <a:gd name="f133" fmla="*/ f130 f57 1"/>
                  <a:gd name="f134" fmla="*/ f131 f58 1"/>
                  <a:gd name="f135" fmla="*/ f70 f58 1"/>
                  <a:gd name="f136" fmla="*/ f69 f57 1"/>
                  <a:gd name="f137" fmla="*/ f71 f57 1"/>
                  <a:gd name="f138" fmla="*/ f72 f58 1"/>
                  <a:gd name="f139" fmla="*/ f73 f57 1"/>
                  <a:gd name="f140" fmla="*/ f74 f58 1"/>
                  <a:gd name="f141" fmla="*/ f75 f58 1"/>
                  <a:gd name="f142" fmla="*/ f76 f57 1"/>
                  <a:gd name="f143" fmla="*/ f77 f58 1"/>
                  <a:gd name="f144" fmla="*/ f78 f57 1"/>
                  <a:gd name="f145" fmla="*/ f79 f58 1"/>
                  <a:gd name="f146" fmla="*/ f80 f57 1"/>
                  <a:gd name="f147" fmla="*/ f81 f58 1"/>
                  <a:gd name="f148" fmla="*/ f82 f58 1"/>
                  <a:gd name="f149" fmla="*/ f83 f57 1"/>
                  <a:gd name="f150" fmla="*/ f84 f58 1"/>
                  <a:gd name="f151" fmla="*/ f85 f57 1"/>
                  <a:gd name="f152" fmla="*/ f86 f58 1"/>
                  <a:gd name="f153" fmla="*/ f87 f57 1"/>
                  <a:gd name="f154" fmla="*/ f88 f58 1"/>
                  <a:gd name="f155" fmla="*/ f89 f57 1"/>
                  <a:gd name="f156" fmla="*/ f90 f58 1"/>
                  <a:gd name="f157" fmla="*/ f91 f57 1"/>
                  <a:gd name="f158" fmla="*/ f92 f58 1"/>
                  <a:gd name="f159" fmla="*/ f93 f58 1"/>
                  <a:gd name="f160" fmla="*/ f94 f58 1"/>
                  <a:gd name="f161" fmla="*/ f95 f58 1"/>
                  <a:gd name="f162" fmla="*/ f96 f57 1"/>
                  <a:gd name="f163" fmla="*/ f97 f58 1"/>
                  <a:gd name="f164" fmla="*/ f98 f57 1"/>
                  <a:gd name="f165" fmla="*/ f99 f58 1"/>
                  <a:gd name="f166" fmla="*/ f100 f58 1"/>
                  <a:gd name="f167" fmla="*/ f101 f58 1"/>
                  <a:gd name="f168" fmla="*/ f102 f57 1"/>
                  <a:gd name="f169" fmla="*/ f103 f58 1"/>
                  <a:gd name="f170" fmla="*/ f104 f57 1"/>
                  <a:gd name="f171" fmla="*/ f105 f57 1"/>
                  <a:gd name="f172" fmla="*/ f106 f57 1"/>
                  <a:gd name="f173" fmla="*/ f107 f58 1"/>
                  <a:gd name="f174" fmla="*/ f108 f57 1"/>
                  <a:gd name="f175" fmla="*/ f109 f58 1"/>
                  <a:gd name="f176" fmla="*/ f110 f58 1"/>
                  <a:gd name="f177" fmla="*/ f111 f58 1"/>
                  <a:gd name="f178" fmla="*/ f112 f58 1"/>
                  <a:gd name="f179" fmla="*/ f113 f57 1"/>
                  <a:gd name="f180" fmla="*/ f114 f58 1"/>
                  <a:gd name="f181" fmla="*/ f115 f57 1"/>
                  <a:gd name="f182" fmla="*/ f116 f57 1"/>
                  <a:gd name="f183" fmla="*/ f117 f58 1"/>
                  <a:gd name="f184" fmla="*/ f118 f57 1"/>
                  <a:gd name="f185" fmla="*/ f119 f58 1"/>
                  <a:gd name="f186" fmla="*/ f120 f57 1"/>
                  <a:gd name="f187" fmla="*/ f121 f58 1"/>
                  <a:gd name="f188" fmla="*/ f122 f58 1"/>
                  <a:gd name="f189" fmla="*/ f123 f57 1"/>
                  <a:gd name="f190" fmla="*/ f124 f57 1"/>
                  <a:gd name="f191" fmla="*/ f125 f58 1"/>
                  <a:gd name="f192" fmla="*/ f127 f58 1"/>
                  <a:gd name="f193" fmla="*/ f128 f57 1"/>
                  <a:gd name="f194" fmla="*/ f129 f5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68">
                    <a:pos x="f136" y="f135"/>
                  </a:cxn>
                  <a:cxn ang="f68">
                    <a:pos x="f137" y="f138"/>
                  </a:cxn>
                  <a:cxn ang="f68">
                    <a:pos x="f139" y="f140"/>
                  </a:cxn>
                  <a:cxn ang="f68">
                    <a:pos x="f139" y="f141"/>
                  </a:cxn>
                  <a:cxn ang="f68">
                    <a:pos x="f142" y="f143"/>
                  </a:cxn>
                  <a:cxn ang="f68">
                    <a:pos x="f144" y="f145"/>
                  </a:cxn>
                  <a:cxn ang="f68">
                    <a:pos x="f146" y="f147"/>
                  </a:cxn>
                  <a:cxn ang="f68">
                    <a:pos x="f146" y="f147"/>
                  </a:cxn>
                  <a:cxn ang="f68">
                    <a:pos x="f146" y="f148"/>
                  </a:cxn>
                  <a:cxn ang="f68">
                    <a:pos x="f149" y="f150"/>
                  </a:cxn>
                  <a:cxn ang="f68">
                    <a:pos x="f151" y="f152"/>
                  </a:cxn>
                  <a:cxn ang="f68">
                    <a:pos x="f153" y="f154"/>
                  </a:cxn>
                  <a:cxn ang="f68">
                    <a:pos x="f155" y="f156"/>
                  </a:cxn>
                  <a:cxn ang="f68">
                    <a:pos x="f157" y="f158"/>
                  </a:cxn>
                  <a:cxn ang="f68">
                    <a:pos x="f157" y="f158"/>
                  </a:cxn>
                  <a:cxn ang="f68">
                    <a:pos x="f155" y="f159"/>
                  </a:cxn>
                  <a:cxn ang="f68">
                    <a:pos x="f153" y="f160"/>
                  </a:cxn>
                  <a:cxn ang="f68">
                    <a:pos x="f153" y="f160"/>
                  </a:cxn>
                  <a:cxn ang="f68">
                    <a:pos x="f153" y="f161"/>
                  </a:cxn>
                  <a:cxn ang="f68">
                    <a:pos x="f162" y="f163"/>
                  </a:cxn>
                  <a:cxn ang="f68">
                    <a:pos x="f164" y="f165"/>
                  </a:cxn>
                  <a:cxn ang="f68">
                    <a:pos x="f162" y="f166"/>
                  </a:cxn>
                  <a:cxn ang="f68">
                    <a:pos x="f162" y="f167"/>
                  </a:cxn>
                  <a:cxn ang="f68">
                    <a:pos x="f168" y="f169"/>
                  </a:cxn>
                  <a:cxn ang="f68">
                    <a:pos x="f146" y="f169"/>
                  </a:cxn>
                  <a:cxn ang="f68">
                    <a:pos x="f146" y="f169"/>
                  </a:cxn>
                  <a:cxn ang="f68">
                    <a:pos x="f170" y="f169"/>
                  </a:cxn>
                  <a:cxn ang="f68">
                    <a:pos x="f139" y="f167"/>
                  </a:cxn>
                  <a:cxn ang="f68">
                    <a:pos x="f171" y="f166"/>
                  </a:cxn>
                  <a:cxn ang="f68">
                    <a:pos x="f171" y="f166"/>
                  </a:cxn>
                  <a:cxn ang="f68">
                    <a:pos x="f172" y="f173"/>
                  </a:cxn>
                  <a:cxn ang="f68">
                    <a:pos x="f174" y="f175"/>
                  </a:cxn>
                  <a:cxn ang="f68">
                    <a:pos x="f171" y="f176"/>
                  </a:cxn>
                  <a:cxn ang="f68">
                    <a:pos x="f172" y="f177"/>
                  </a:cxn>
                  <a:cxn ang="f68">
                    <a:pos x="f172" y="f178"/>
                  </a:cxn>
                  <a:cxn ang="f68">
                    <a:pos x="f179" y="f180"/>
                  </a:cxn>
                  <a:cxn ang="f68">
                    <a:pos x="f181" y="f163"/>
                  </a:cxn>
                  <a:cxn ang="f68">
                    <a:pos x="f182" y="f183"/>
                  </a:cxn>
                  <a:cxn ang="f68">
                    <a:pos x="f184" y="f185"/>
                  </a:cxn>
                  <a:cxn ang="f68">
                    <a:pos x="f184" y="f183"/>
                  </a:cxn>
                  <a:cxn ang="f68">
                    <a:pos x="f186" y="f161"/>
                  </a:cxn>
                  <a:cxn ang="f68">
                    <a:pos x="f186" y="f161"/>
                  </a:cxn>
                  <a:cxn ang="f68">
                    <a:pos x="f186" y="f187"/>
                  </a:cxn>
                  <a:cxn ang="f68">
                    <a:pos x="f184" y="f188"/>
                  </a:cxn>
                  <a:cxn ang="f68">
                    <a:pos x="f189" y="f152"/>
                  </a:cxn>
                  <a:cxn ang="f68">
                    <a:pos x="f190" y="f191"/>
                  </a:cxn>
                  <a:cxn ang="f68">
                    <a:pos x="f132" y="f192"/>
                  </a:cxn>
                  <a:cxn ang="f68">
                    <a:pos x="f193" y="f143"/>
                  </a:cxn>
                  <a:cxn ang="f68">
                    <a:pos x="f189" y="f194"/>
                  </a:cxn>
                  <a:cxn ang="f68">
                    <a:pos x="f186" y="f135"/>
                  </a:cxn>
                  <a:cxn ang="f68">
                    <a:pos x="f136" y="f135"/>
                  </a:cxn>
                </a:cxnLst>
                <a:rect l="f132" t="f135" r="f133" b="f134"/>
                <a:pathLst>
                  <a:path w="60" h="85">
                    <a:moveTo>
                      <a:pt x="f8" y="f5"/>
                    </a:moveTo>
                    <a:lnTo>
                      <a:pt x="f9" y="f10"/>
                    </a:lnTo>
                    <a:lnTo>
                      <a:pt x="f11" y="f12"/>
                    </a:lnTo>
                    <a:lnTo>
                      <a:pt x="f11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8"/>
                    </a:lnTo>
                    <a:lnTo>
                      <a:pt x="f18" y="f8"/>
                    </a:lnTo>
                    <a:lnTo>
                      <a:pt x="f18" y="f9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18"/>
                    </a:lnTo>
                    <a:lnTo>
                      <a:pt x="f24" y="f25"/>
                    </a:lnTo>
                    <a:lnTo>
                      <a:pt x="f6" y="f26"/>
                    </a:lnTo>
                    <a:lnTo>
                      <a:pt x="f6" y="f26"/>
                    </a:lnTo>
                    <a:lnTo>
                      <a:pt x="f24" y="f27"/>
                    </a:lnTo>
                    <a:lnTo>
                      <a:pt x="f23" y="f28"/>
                    </a:lnTo>
                    <a:lnTo>
                      <a:pt x="f23" y="f28"/>
                    </a:lnTo>
                    <a:lnTo>
                      <a:pt x="f23" y="f23"/>
                    </a:lnTo>
                    <a:lnTo>
                      <a:pt x="f29" y="f24"/>
                    </a:lnTo>
                    <a:lnTo>
                      <a:pt x="f28" y="f30"/>
                    </a:lnTo>
                    <a:lnTo>
                      <a:pt x="f29" y="f31"/>
                    </a:lnTo>
                    <a:lnTo>
                      <a:pt x="f29" y="f32"/>
                    </a:lnTo>
                    <a:lnTo>
                      <a:pt x="f33" y="f7"/>
                    </a:lnTo>
                    <a:lnTo>
                      <a:pt x="f18" y="f7"/>
                    </a:lnTo>
                    <a:lnTo>
                      <a:pt x="f18" y="f7"/>
                    </a:lnTo>
                    <a:lnTo>
                      <a:pt x="f22" y="f7"/>
                    </a:lnTo>
                    <a:lnTo>
                      <a:pt x="f11" y="f32"/>
                    </a:lnTo>
                    <a:lnTo>
                      <a:pt x="f34" y="f31"/>
                    </a:lnTo>
                    <a:lnTo>
                      <a:pt x="f34" y="f31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4" y="f39"/>
                    </a:lnTo>
                    <a:lnTo>
                      <a:pt x="f35" y="f40"/>
                    </a:lnTo>
                    <a:lnTo>
                      <a:pt x="f35" y="f41"/>
                    </a:lnTo>
                    <a:lnTo>
                      <a:pt x="f42" y="f43"/>
                    </a:lnTo>
                    <a:lnTo>
                      <a:pt x="f44" y="f24"/>
                    </a:lnTo>
                    <a:lnTo>
                      <a:pt x="f45" y="f46"/>
                    </a:lnTo>
                    <a:lnTo>
                      <a:pt x="f47" y="f48"/>
                    </a:lnTo>
                    <a:lnTo>
                      <a:pt x="f47" y="f46"/>
                    </a:lnTo>
                    <a:lnTo>
                      <a:pt x="f49" y="f23"/>
                    </a:lnTo>
                    <a:lnTo>
                      <a:pt x="f49" y="f23"/>
                    </a:lnTo>
                    <a:lnTo>
                      <a:pt x="f49" y="f21"/>
                    </a:lnTo>
                    <a:lnTo>
                      <a:pt x="f47" y="f33"/>
                    </a:lnTo>
                    <a:lnTo>
                      <a:pt x="f50" y="f22"/>
                    </a:lnTo>
                    <a:lnTo>
                      <a:pt x="f51" y="f52"/>
                    </a:lnTo>
                    <a:lnTo>
                      <a:pt x="f5" y="f53"/>
                    </a:lnTo>
                    <a:lnTo>
                      <a:pt x="f54" y="f15"/>
                    </a:lnTo>
                    <a:lnTo>
                      <a:pt x="f50" y="f55"/>
                    </a:lnTo>
                    <a:lnTo>
                      <a:pt x="f49" y="f5"/>
                    </a:lnTo>
                    <a:lnTo>
                      <a:pt x="f8" y="f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4" name="Freeform 6"/>
              <p:cNvSpPr/>
              <p:nvPr/>
            </p:nvSpPr>
            <p:spPr>
              <a:xfrm>
                <a:off x="1888670" y="5598757"/>
                <a:ext cx="296859" cy="379411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87"/>
                  <a:gd name="f7" fmla="val 239"/>
                  <a:gd name="f8" fmla="val 54"/>
                  <a:gd name="f9" fmla="val 179"/>
                  <a:gd name="f10" fmla="val 56"/>
                  <a:gd name="f11" fmla="val 184"/>
                  <a:gd name="f12" fmla="val 58"/>
                  <a:gd name="f13" fmla="val 183"/>
                  <a:gd name="f14" fmla="val 60"/>
                  <a:gd name="f15" fmla="val 181"/>
                  <a:gd name="f16" fmla="val 61"/>
                  <a:gd name="f17" fmla="val 182"/>
                  <a:gd name="f18" fmla="val 62"/>
                  <a:gd name="f19" fmla="val 57"/>
                  <a:gd name="f20" fmla="val 190"/>
                  <a:gd name="f21" fmla="val 194"/>
                  <a:gd name="f22" fmla="val 53"/>
                  <a:gd name="f23" fmla="val 198"/>
                  <a:gd name="f24" fmla="val 49"/>
                  <a:gd name="f25" fmla="val 196"/>
                  <a:gd name="f26" fmla="val 48"/>
                  <a:gd name="f27" fmla="val 195"/>
                  <a:gd name="f28" fmla="val 188"/>
                  <a:gd name="f29" fmla="val 178"/>
                  <a:gd name="f30" fmla="val 43"/>
                  <a:gd name="f31" fmla="val 44"/>
                  <a:gd name="f32" fmla="val 192"/>
                  <a:gd name="f33" fmla="val 28"/>
                  <a:gd name="f34" fmla="val 174"/>
                  <a:gd name="f35" fmla="val 31"/>
                  <a:gd name="f36" fmla="val 169"/>
                  <a:gd name="f37" fmla="val 41"/>
                  <a:gd name="f38" fmla="val 175"/>
                  <a:gd name="f39" fmla="val 7"/>
                  <a:gd name="f40" fmla="val 86"/>
                  <a:gd name="f41" fmla="val 89"/>
                  <a:gd name="f42" fmla="val 3"/>
                  <a:gd name="f43" fmla="val 77"/>
                  <a:gd name="f44" fmla="val 9"/>
                  <a:gd name="f45" fmla="val 67"/>
                  <a:gd name="f46" fmla="val 11"/>
                  <a:gd name="f47" fmla="val 71"/>
                  <a:gd name="f48" fmla="val 10"/>
                  <a:gd name="f49" fmla="val 29"/>
                  <a:gd name="f50" fmla="val 176"/>
                  <a:gd name="f51" fmla="val 34"/>
                  <a:gd name="f52" fmla="val 37"/>
                  <a:gd name="f53" fmla="val 38"/>
                  <a:gd name="f54" fmla="val 172"/>
                  <a:gd name="f55" fmla="val 171"/>
                  <a:gd name="f56" fmla="val 167"/>
                  <a:gd name="f57" fmla="val 164"/>
                  <a:gd name="f58" fmla="val 163"/>
                  <a:gd name="f59" fmla="val 162"/>
                  <a:gd name="f60" fmla="val 39"/>
                  <a:gd name="f61" fmla="val 161"/>
                  <a:gd name="f62" fmla="val 158"/>
                  <a:gd name="f63" fmla="val 42"/>
                  <a:gd name="f64" fmla="val 155"/>
                  <a:gd name="f65" fmla="val 154"/>
                  <a:gd name="f66" fmla="val 153"/>
                  <a:gd name="f67" fmla="val 46"/>
                  <a:gd name="f68" fmla="val 151"/>
                  <a:gd name="f69" fmla="val 47"/>
                  <a:gd name="f70" fmla="val 50"/>
                  <a:gd name="f71" fmla="val 150"/>
                  <a:gd name="f72" fmla="val 52"/>
                  <a:gd name="f73" fmla="val 59"/>
                  <a:gd name="f74" fmla="val 65"/>
                  <a:gd name="f75" fmla="val 73"/>
                  <a:gd name="f76" fmla="val 157"/>
                  <a:gd name="f77" fmla="val 78"/>
                  <a:gd name="f78" fmla="val 81"/>
                  <a:gd name="f79" fmla="val 88"/>
                  <a:gd name="f80" fmla="val 95"/>
                  <a:gd name="f81" fmla="val 159"/>
                  <a:gd name="f82" fmla="val 99"/>
                  <a:gd name="f83" fmla="val 103"/>
                  <a:gd name="f84" fmla="val 106"/>
                  <a:gd name="f85" fmla="val 110"/>
                  <a:gd name="f86" fmla="val 115"/>
                  <a:gd name="f87" fmla="val 118"/>
                  <a:gd name="f88" fmla="val 120"/>
                  <a:gd name="f89" fmla="val 127"/>
                  <a:gd name="f90" fmla="val 128"/>
                  <a:gd name="f91" fmla="val 129"/>
                  <a:gd name="f92" fmla="val 139"/>
                  <a:gd name="f93" fmla="val 145"/>
                  <a:gd name="f94" fmla="val 146"/>
                  <a:gd name="f95" fmla="val 148"/>
                  <a:gd name="f96" fmla="val 149"/>
                  <a:gd name="f97" fmla="val 156"/>
                  <a:gd name="f98" fmla="val 165"/>
                  <a:gd name="f99" fmla="val 166"/>
                  <a:gd name="f100" fmla="val 170"/>
                  <a:gd name="f101" fmla="val 173"/>
                  <a:gd name="f102" fmla="val 177"/>
                  <a:gd name="f103" fmla="val 186"/>
                  <a:gd name="f104" fmla="val 191"/>
                  <a:gd name="f105" fmla="val 147"/>
                  <a:gd name="f106" fmla="val 199"/>
                  <a:gd name="f107" fmla="val 204"/>
                  <a:gd name="f108" fmla="val 205"/>
                  <a:gd name="f109" fmla="val 144"/>
                  <a:gd name="f110" fmla="val 208"/>
                  <a:gd name="f111" fmla="val 209"/>
                  <a:gd name="f112" fmla="val 142"/>
                  <a:gd name="f113" fmla="val 211"/>
                  <a:gd name="f114" fmla="val 212"/>
                  <a:gd name="f115" fmla="val 213"/>
                  <a:gd name="f116" fmla="val 215"/>
                  <a:gd name="f117" fmla="val 220"/>
                  <a:gd name="f118" fmla="val 141"/>
                  <a:gd name="f119" fmla="val 221"/>
                  <a:gd name="f120" fmla="val 140"/>
                  <a:gd name="f121" fmla="val 224"/>
                  <a:gd name="f122" fmla="val 225"/>
                  <a:gd name="f123" fmla="val 138"/>
                  <a:gd name="f124" fmla="val 137"/>
                  <a:gd name="f125" fmla="val 226"/>
                  <a:gd name="f126" fmla="val 233"/>
                  <a:gd name="f127" fmla="val 133"/>
                  <a:gd name="f128" fmla="val 232"/>
                  <a:gd name="f129" fmla="val 132"/>
                  <a:gd name="f130" fmla="val 130"/>
                  <a:gd name="f131" fmla="val 234"/>
                  <a:gd name="f132" fmla="val 235"/>
                  <a:gd name="f133" fmla="val 237"/>
                  <a:gd name="f134" fmla="val 126"/>
                  <a:gd name="f135" fmla="val 125"/>
                  <a:gd name="f136" fmla="val 124"/>
                  <a:gd name="f137" fmla="val 123"/>
                  <a:gd name="f138" fmla="val 121"/>
                  <a:gd name="f139" fmla="val 238"/>
                  <a:gd name="f140" fmla="val 119"/>
                  <a:gd name="f141" fmla="val 117"/>
                  <a:gd name="f142" fmla="val 113"/>
                  <a:gd name="f143" fmla="val 109"/>
                  <a:gd name="f144" fmla="val 229"/>
                  <a:gd name="f145" fmla="val 111"/>
                  <a:gd name="f146" fmla="val 222"/>
                  <a:gd name="f147" fmla="val 218"/>
                  <a:gd name="f148" fmla="val 112"/>
                  <a:gd name="f149" fmla="val 207"/>
                  <a:gd name="f150" fmla="val 201"/>
                  <a:gd name="f151" fmla="val 108"/>
                  <a:gd name="f152" fmla="val 107"/>
                  <a:gd name="f153" fmla="val 96"/>
                  <a:gd name="f154" fmla="val 92"/>
                  <a:gd name="f155" fmla="val 90"/>
                  <a:gd name="f156" fmla="val 85"/>
                  <a:gd name="f157" fmla="val 83"/>
                  <a:gd name="f158" fmla="val 82"/>
                  <a:gd name="f159" fmla="val 79"/>
                  <a:gd name="f160" fmla="val 74"/>
                  <a:gd name="f161" fmla="val 75"/>
                  <a:gd name="f162" fmla="val 72"/>
                  <a:gd name="f163" fmla="val 70"/>
                  <a:gd name="f164" fmla="val 66"/>
                  <a:gd name="f165" fmla="val 51"/>
                  <a:gd name="f166" fmla="val 40"/>
                  <a:gd name="f167" fmla="val 160"/>
                  <a:gd name="f168" fmla="val 36"/>
                  <a:gd name="f169" fmla="val 35"/>
                  <a:gd name="f170" fmla="val 152"/>
                  <a:gd name="f171" fmla="val 32"/>
                  <a:gd name="f172" fmla="val 27"/>
                  <a:gd name="f173" fmla="val 24"/>
                  <a:gd name="f174" fmla="val 22"/>
                  <a:gd name="f175" fmla="val 143"/>
                  <a:gd name="f176" fmla="val 15"/>
                  <a:gd name="f177" fmla="val 17"/>
                  <a:gd name="f178" fmla="val 19"/>
                  <a:gd name="f179" fmla="val 20"/>
                  <a:gd name="f180" fmla="val 122"/>
                  <a:gd name="f181" fmla="val 26"/>
                  <a:gd name="f182" fmla="val 116"/>
                  <a:gd name="f183" fmla="val 114"/>
                  <a:gd name="f184" fmla="val 18"/>
                  <a:gd name="f185" fmla="val 98"/>
                  <a:gd name="f186" fmla="val 14"/>
                  <a:gd name="f187" fmla="val 76"/>
                  <a:gd name="f188" fmla="val 63"/>
                  <a:gd name="f189" fmla="val 30"/>
                  <a:gd name="f190" fmla="val 21"/>
                  <a:gd name="f191" fmla="val 69"/>
                  <a:gd name="f192" fmla="val 23"/>
                  <a:gd name="f193" fmla="val 87"/>
                  <a:gd name="f194" fmla="val 4"/>
                  <a:gd name="f195" fmla="val 94"/>
                  <a:gd name="f196" fmla="val 2"/>
                  <a:gd name="f197" fmla="val 1"/>
                  <a:gd name="f198" fmla="val 100"/>
                  <a:gd name="f199" fmla="val 6"/>
                  <a:gd name="f200" fmla="val 25"/>
                  <a:gd name="f201" fmla="val 33"/>
                  <a:gd name="f202" fmla="val 136"/>
                  <a:gd name="f203" fmla="val 12"/>
                  <a:gd name="f204" fmla="val 8"/>
                  <a:gd name="f205" fmla="val 185"/>
                  <a:gd name="f206" fmla="val 5"/>
                  <a:gd name="f207" fmla="+- 0 0 -90"/>
                  <a:gd name="f208" fmla="*/ f3 1 187"/>
                  <a:gd name="f209" fmla="*/ f4 1 239"/>
                  <a:gd name="f210" fmla="val f5"/>
                  <a:gd name="f211" fmla="val f6"/>
                  <a:gd name="f212" fmla="val f7"/>
                  <a:gd name="f213" fmla="*/ f207 f0 1"/>
                  <a:gd name="f214" fmla="+- f212 0 f210"/>
                  <a:gd name="f215" fmla="+- f211 0 f210"/>
                  <a:gd name="f216" fmla="*/ f213 1 f2"/>
                  <a:gd name="f217" fmla="*/ f215 1 187"/>
                  <a:gd name="f218" fmla="*/ f214 1 239"/>
                  <a:gd name="f219" fmla="+- f216 0 f1"/>
                  <a:gd name="f220" fmla="*/ 61 1 f217"/>
                  <a:gd name="f221" fmla="*/ 182 1 f218"/>
                  <a:gd name="f222" fmla="*/ 49 1 f217"/>
                  <a:gd name="f223" fmla="*/ 198 1 f218"/>
                  <a:gd name="f224" fmla="*/ 48 1 f217"/>
                  <a:gd name="f225" fmla="*/ 187 1 f218"/>
                  <a:gd name="f226" fmla="*/ 43 1 f217"/>
                  <a:gd name="f227" fmla="*/ 192 1 f218"/>
                  <a:gd name="f228" fmla="*/ 41 1 f217"/>
                  <a:gd name="f229" fmla="*/ 175 1 f218"/>
                  <a:gd name="f230" fmla="*/ 10 1 f217"/>
                  <a:gd name="f231" fmla="*/ 77 1 f218"/>
                  <a:gd name="f232" fmla="*/ 174 1 f217"/>
                  <a:gd name="f233" fmla="*/ 38 1 f218"/>
                  <a:gd name="f234" fmla="*/ 162 1 f217"/>
                  <a:gd name="f235" fmla="*/ 39 1 f218"/>
                  <a:gd name="f236" fmla="*/ 153 1 f217"/>
                  <a:gd name="f237" fmla="*/ 46 1 f218"/>
                  <a:gd name="f238" fmla="*/ 155 1 f217"/>
                  <a:gd name="f239" fmla="*/ 73 1 f218"/>
                  <a:gd name="f240" fmla="*/ 159 1 f217"/>
                  <a:gd name="f241" fmla="*/ 103 1 f218"/>
                  <a:gd name="f242" fmla="*/ 164 1 f217"/>
                  <a:gd name="f243" fmla="*/ 127 1 f218"/>
                  <a:gd name="f244" fmla="*/ 148 1 f218"/>
                  <a:gd name="f245" fmla="*/ 158 1 f217"/>
                  <a:gd name="f246" fmla="*/ 158 1 f218"/>
                  <a:gd name="f247" fmla="*/ 157 1 f217"/>
                  <a:gd name="f248" fmla="*/ 167 1 f218"/>
                  <a:gd name="f249" fmla="*/ 154 1 f217"/>
                  <a:gd name="f250" fmla="*/ 178 1 f218"/>
                  <a:gd name="f251" fmla="*/ 186 1 f218"/>
                  <a:gd name="f252" fmla="*/ 145 1 f217"/>
                  <a:gd name="f253" fmla="*/ 205 1 f218"/>
                  <a:gd name="f254" fmla="*/ 142 1 f217"/>
                  <a:gd name="f255" fmla="*/ 212 1 f218"/>
                  <a:gd name="f256" fmla="*/ 140 1 f217"/>
                  <a:gd name="f257" fmla="*/ 225 1 f218"/>
                  <a:gd name="f258" fmla="*/ 133 1 f217"/>
                  <a:gd name="f259" fmla="*/ 232 1 f218"/>
                  <a:gd name="f260" fmla="*/ 130 1 f217"/>
                  <a:gd name="f261" fmla="*/ 234 1 f218"/>
                  <a:gd name="f262" fmla="*/ 125 1 f217"/>
                  <a:gd name="f263" fmla="*/ 237 1 f218"/>
                  <a:gd name="f264" fmla="*/ 120 1 f217"/>
                  <a:gd name="f265" fmla="*/ 239 1 f218"/>
                  <a:gd name="f266" fmla="*/ 117 1 f217"/>
                  <a:gd name="f267" fmla="*/ 238 1 f218"/>
                  <a:gd name="f268" fmla="*/ 109 1 f217"/>
                  <a:gd name="f269" fmla="*/ 235 1 f218"/>
                  <a:gd name="f270" fmla="*/ 111 1 f217"/>
                  <a:gd name="f271" fmla="*/ 218 1 f218"/>
                  <a:gd name="f272" fmla="*/ 209 1 f218"/>
                  <a:gd name="f273" fmla="*/ 113 1 f217"/>
                  <a:gd name="f274" fmla="*/ 207 1 f218"/>
                  <a:gd name="f275" fmla="*/ 103 1 f217"/>
                  <a:gd name="f276" fmla="*/ 177 1 f218"/>
                  <a:gd name="f277" fmla="*/ 85 1 f217"/>
                  <a:gd name="f278" fmla="*/ 78 1 f217"/>
                  <a:gd name="f279" fmla="*/ 173 1 f218"/>
                  <a:gd name="f280" fmla="*/ 77 1 f217"/>
                  <a:gd name="f281" fmla="*/ 153 1 f218"/>
                  <a:gd name="f282" fmla="*/ 58 1 f217"/>
                  <a:gd name="f283" fmla="*/ 170 1 f218"/>
                  <a:gd name="f284" fmla="*/ 40 1 f217"/>
                  <a:gd name="f285" fmla="*/ 166 1 f218"/>
                  <a:gd name="f286" fmla="*/ 35 1 f217"/>
                  <a:gd name="f287" fmla="*/ 152 1 f218"/>
                  <a:gd name="f288" fmla="*/ 24 1 f217"/>
                  <a:gd name="f289" fmla="*/ 149 1 f218"/>
                  <a:gd name="f290" fmla="*/ 20 1 f217"/>
                  <a:gd name="f291" fmla="*/ 122 1 f218"/>
                  <a:gd name="f292" fmla="*/ 11 1 f217"/>
                  <a:gd name="f293" fmla="*/ 119 1 f218"/>
                  <a:gd name="f294" fmla="*/ 7 1 f217"/>
                  <a:gd name="f295" fmla="*/ 95 1 f218"/>
                  <a:gd name="f296" fmla="*/ 14 1 f217"/>
                  <a:gd name="f297" fmla="*/ 19 1 f217"/>
                  <a:gd name="f298" fmla="*/ 76 1 f218"/>
                  <a:gd name="f299" fmla="*/ 52 1 f218"/>
                  <a:gd name="f300" fmla="*/ 43 1 f218"/>
                  <a:gd name="f301" fmla="*/ 35 1 f218"/>
                  <a:gd name="f302" fmla="*/ 53 1 f217"/>
                  <a:gd name="f303" fmla="*/ 22 1 f218"/>
                  <a:gd name="f304" fmla="*/ 18 1 f218"/>
                  <a:gd name="f305" fmla="*/ 95 1 f217"/>
                  <a:gd name="f306" fmla="*/ 1 1 f218"/>
                  <a:gd name="f307" fmla="*/ 23 1 f218"/>
                  <a:gd name="f308" fmla="*/ 124 1 f217"/>
                  <a:gd name="f309" fmla="*/ 50 1 f218"/>
                  <a:gd name="f310" fmla="*/ 138 1 f217"/>
                  <a:gd name="f311" fmla="*/ 167 1 f217"/>
                  <a:gd name="f312" fmla="*/ 184 1 f217"/>
                  <a:gd name="f313" fmla="*/ 10 1 f218"/>
                  <a:gd name="f314" fmla="*/ 185 1 f217"/>
                  <a:gd name="f315" fmla="*/ 0 1 f217"/>
                  <a:gd name="f316" fmla="*/ f211 1 f217"/>
                  <a:gd name="f317" fmla="*/ 0 1 f218"/>
                  <a:gd name="f318" fmla="*/ f212 1 f218"/>
                  <a:gd name="f319" fmla="*/ f315 f208 1"/>
                  <a:gd name="f320" fmla="*/ f316 f208 1"/>
                  <a:gd name="f321" fmla="*/ f318 f209 1"/>
                  <a:gd name="f322" fmla="*/ f317 f209 1"/>
                  <a:gd name="f323" fmla="*/ f220 f208 1"/>
                  <a:gd name="f324" fmla="*/ f221 f209 1"/>
                  <a:gd name="f325" fmla="*/ f222 f208 1"/>
                  <a:gd name="f326" fmla="*/ f223 f209 1"/>
                  <a:gd name="f327" fmla="*/ f224 f208 1"/>
                  <a:gd name="f328" fmla="*/ f225 f209 1"/>
                  <a:gd name="f329" fmla="*/ f226 f208 1"/>
                  <a:gd name="f330" fmla="*/ f227 f209 1"/>
                  <a:gd name="f331" fmla="*/ f228 f208 1"/>
                  <a:gd name="f332" fmla="*/ f229 f209 1"/>
                  <a:gd name="f333" fmla="*/ f230 f208 1"/>
                  <a:gd name="f334" fmla="*/ f231 f209 1"/>
                  <a:gd name="f335" fmla="*/ f232 f208 1"/>
                  <a:gd name="f336" fmla="*/ f233 f209 1"/>
                  <a:gd name="f337" fmla="*/ f234 f208 1"/>
                  <a:gd name="f338" fmla="*/ f235 f209 1"/>
                  <a:gd name="f339" fmla="*/ f236 f208 1"/>
                  <a:gd name="f340" fmla="*/ f237 f209 1"/>
                  <a:gd name="f341" fmla="*/ f238 f208 1"/>
                  <a:gd name="f342" fmla="*/ f239 f209 1"/>
                  <a:gd name="f343" fmla="*/ f240 f208 1"/>
                  <a:gd name="f344" fmla="*/ f241 f209 1"/>
                  <a:gd name="f345" fmla="*/ f242 f208 1"/>
                  <a:gd name="f346" fmla="*/ f243 f209 1"/>
                  <a:gd name="f347" fmla="*/ f244 f209 1"/>
                  <a:gd name="f348" fmla="*/ f245 f208 1"/>
                  <a:gd name="f349" fmla="*/ f246 f209 1"/>
                  <a:gd name="f350" fmla="*/ f247 f208 1"/>
                  <a:gd name="f351" fmla="*/ f248 f209 1"/>
                  <a:gd name="f352" fmla="*/ f249 f208 1"/>
                  <a:gd name="f353" fmla="*/ f250 f209 1"/>
                  <a:gd name="f354" fmla="*/ f251 f209 1"/>
                  <a:gd name="f355" fmla="*/ f252 f208 1"/>
                  <a:gd name="f356" fmla="*/ f253 f209 1"/>
                  <a:gd name="f357" fmla="*/ f254 f208 1"/>
                  <a:gd name="f358" fmla="*/ f255 f209 1"/>
                  <a:gd name="f359" fmla="*/ f256 f208 1"/>
                  <a:gd name="f360" fmla="*/ f257 f209 1"/>
                  <a:gd name="f361" fmla="*/ f258 f208 1"/>
                  <a:gd name="f362" fmla="*/ f259 f209 1"/>
                  <a:gd name="f363" fmla="*/ f260 f208 1"/>
                  <a:gd name="f364" fmla="*/ f261 f209 1"/>
                  <a:gd name="f365" fmla="*/ f262 f208 1"/>
                  <a:gd name="f366" fmla="*/ f263 f209 1"/>
                  <a:gd name="f367" fmla="*/ f264 f208 1"/>
                  <a:gd name="f368" fmla="*/ f265 f209 1"/>
                  <a:gd name="f369" fmla="*/ f266 f208 1"/>
                  <a:gd name="f370" fmla="*/ f267 f209 1"/>
                  <a:gd name="f371" fmla="*/ f268 f208 1"/>
                  <a:gd name="f372" fmla="*/ f269 f209 1"/>
                  <a:gd name="f373" fmla="*/ f270 f208 1"/>
                  <a:gd name="f374" fmla="*/ f271 f209 1"/>
                  <a:gd name="f375" fmla="*/ f272 f209 1"/>
                  <a:gd name="f376" fmla="*/ f273 f208 1"/>
                  <a:gd name="f377" fmla="*/ f274 f209 1"/>
                  <a:gd name="f378" fmla="*/ f275 f208 1"/>
                  <a:gd name="f379" fmla="*/ f276 f209 1"/>
                  <a:gd name="f380" fmla="*/ f277 f208 1"/>
                  <a:gd name="f381" fmla="*/ f278 f208 1"/>
                  <a:gd name="f382" fmla="*/ f279 f209 1"/>
                  <a:gd name="f383" fmla="*/ f280 f208 1"/>
                  <a:gd name="f384" fmla="*/ f281 f209 1"/>
                  <a:gd name="f385" fmla="*/ f282 f208 1"/>
                  <a:gd name="f386" fmla="*/ f283 f209 1"/>
                  <a:gd name="f387" fmla="*/ f284 f208 1"/>
                  <a:gd name="f388" fmla="*/ f285 f209 1"/>
                  <a:gd name="f389" fmla="*/ f286 f208 1"/>
                  <a:gd name="f390" fmla="*/ f287 f209 1"/>
                  <a:gd name="f391" fmla="*/ f288 f208 1"/>
                  <a:gd name="f392" fmla="*/ f289 f209 1"/>
                  <a:gd name="f393" fmla="*/ f290 f208 1"/>
                  <a:gd name="f394" fmla="*/ f291 f209 1"/>
                  <a:gd name="f395" fmla="*/ f292 f208 1"/>
                  <a:gd name="f396" fmla="*/ f293 f209 1"/>
                  <a:gd name="f397" fmla="*/ f294 f208 1"/>
                  <a:gd name="f398" fmla="*/ f295 f209 1"/>
                  <a:gd name="f399" fmla="*/ f296 f208 1"/>
                  <a:gd name="f400" fmla="*/ f297 f208 1"/>
                  <a:gd name="f401" fmla="*/ f298 f209 1"/>
                  <a:gd name="f402" fmla="*/ f299 f209 1"/>
                  <a:gd name="f403" fmla="*/ f300 f209 1"/>
                  <a:gd name="f404" fmla="*/ f301 f209 1"/>
                  <a:gd name="f405" fmla="*/ f302 f208 1"/>
                  <a:gd name="f406" fmla="*/ f303 f209 1"/>
                  <a:gd name="f407" fmla="*/ f304 f209 1"/>
                  <a:gd name="f408" fmla="*/ f305 f208 1"/>
                  <a:gd name="f409" fmla="*/ f306 f209 1"/>
                  <a:gd name="f410" fmla="*/ f307 f209 1"/>
                  <a:gd name="f411" fmla="*/ f308 f208 1"/>
                  <a:gd name="f412" fmla="*/ f309 f209 1"/>
                  <a:gd name="f413" fmla="*/ f310 f208 1"/>
                  <a:gd name="f414" fmla="*/ f311 f208 1"/>
                  <a:gd name="f415" fmla="*/ f312 f208 1"/>
                  <a:gd name="f416" fmla="*/ f313 f209 1"/>
                  <a:gd name="f417" fmla="*/ f314 f208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19">
                    <a:pos x="f323" y="f324"/>
                  </a:cxn>
                  <a:cxn ang="f219">
                    <a:pos x="f325" y="f326"/>
                  </a:cxn>
                  <a:cxn ang="f219">
                    <a:pos x="f327" y="f328"/>
                  </a:cxn>
                  <a:cxn ang="f219">
                    <a:pos x="f329" y="f330"/>
                  </a:cxn>
                  <a:cxn ang="f219">
                    <a:pos x="f331" y="f332"/>
                  </a:cxn>
                  <a:cxn ang="f219">
                    <a:pos x="f333" y="f334"/>
                  </a:cxn>
                  <a:cxn ang="f219">
                    <a:pos x="f335" y="f336"/>
                  </a:cxn>
                  <a:cxn ang="f219">
                    <a:pos x="f337" y="f338"/>
                  </a:cxn>
                  <a:cxn ang="f219">
                    <a:pos x="f339" y="f340"/>
                  </a:cxn>
                  <a:cxn ang="f219">
                    <a:pos x="f341" y="f342"/>
                  </a:cxn>
                  <a:cxn ang="f219">
                    <a:pos x="f343" y="f344"/>
                  </a:cxn>
                  <a:cxn ang="f219">
                    <a:pos x="f345" y="f346"/>
                  </a:cxn>
                  <a:cxn ang="f219">
                    <a:pos x="f337" y="f347"/>
                  </a:cxn>
                  <a:cxn ang="f219">
                    <a:pos x="f348" y="f349"/>
                  </a:cxn>
                  <a:cxn ang="f219">
                    <a:pos x="f350" y="f351"/>
                  </a:cxn>
                  <a:cxn ang="f219">
                    <a:pos x="f352" y="f353"/>
                  </a:cxn>
                  <a:cxn ang="f219">
                    <a:pos x="f341" y="f354"/>
                  </a:cxn>
                  <a:cxn ang="f219">
                    <a:pos x="f355" y="f356"/>
                  </a:cxn>
                  <a:cxn ang="f219">
                    <a:pos x="f357" y="f358"/>
                  </a:cxn>
                  <a:cxn ang="f219">
                    <a:pos x="f359" y="f360"/>
                  </a:cxn>
                  <a:cxn ang="f219">
                    <a:pos x="f361" y="f362"/>
                  </a:cxn>
                  <a:cxn ang="f219">
                    <a:pos x="f363" y="f364"/>
                  </a:cxn>
                  <a:cxn ang="f219">
                    <a:pos x="f365" y="f366"/>
                  </a:cxn>
                  <a:cxn ang="f219">
                    <a:pos x="f367" y="f368"/>
                  </a:cxn>
                  <a:cxn ang="f219">
                    <a:pos x="f369" y="f370"/>
                  </a:cxn>
                  <a:cxn ang="f219">
                    <a:pos x="f371" y="f372"/>
                  </a:cxn>
                  <a:cxn ang="f219">
                    <a:pos x="f373" y="f374"/>
                  </a:cxn>
                  <a:cxn ang="f219">
                    <a:pos x="f373" y="f375"/>
                  </a:cxn>
                  <a:cxn ang="f219">
                    <a:pos x="f376" y="f377"/>
                  </a:cxn>
                  <a:cxn ang="f219">
                    <a:pos x="f378" y="f379"/>
                  </a:cxn>
                  <a:cxn ang="f219">
                    <a:pos x="f380" y="f353"/>
                  </a:cxn>
                  <a:cxn ang="f219">
                    <a:pos x="f381" y="f382"/>
                  </a:cxn>
                  <a:cxn ang="f219">
                    <a:pos x="f383" y="f384"/>
                  </a:cxn>
                  <a:cxn ang="f219">
                    <a:pos x="f385" y="f386"/>
                  </a:cxn>
                  <a:cxn ang="f219">
                    <a:pos x="f387" y="f388"/>
                  </a:cxn>
                  <a:cxn ang="f219">
                    <a:pos x="f389" y="f390"/>
                  </a:cxn>
                  <a:cxn ang="f219">
                    <a:pos x="f391" y="f392"/>
                  </a:cxn>
                  <a:cxn ang="f219">
                    <a:pos x="f393" y="f394"/>
                  </a:cxn>
                  <a:cxn ang="f219">
                    <a:pos x="f395" y="f396"/>
                  </a:cxn>
                  <a:cxn ang="f219">
                    <a:pos x="f397" y="f398"/>
                  </a:cxn>
                  <a:cxn ang="f219">
                    <a:pos x="f399" y="f334"/>
                  </a:cxn>
                  <a:cxn ang="f219">
                    <a:pos x="f400" y="f401"/>
                  </a:cxn>
                  <a:cxn ang="f219">
                    <a:pos x="f389" y="f402"/>
                  </a:cxn>
                  <a:cxn ang="f219">
                    <a:pos x="f387" y="f403"/>
                  </a:cxn>
                  <a:cxn ang="f219">
                    <a:pos x="f325" y="f404"/>
                  </a:cxn>
                  <a:cxn ang="f219">
                    <a:pos x="f405" y="f406"/>
                  </a:cxn>
                  <a:cxn ang="f219">
                    <a:pos x="f381" y="f407"/>
                  </a:cxn>
                  <a:cxn ang="f219">
                    <a:pos x="f408" y="f409"/>
                  </a:cxn>
                  <a:cxn ang="f219">
                    <a:pos x="f373" y="f410"/>
                  </a:cxn>
                  <a:cxn ang="f219">
                    <a:pos x="f411" y="f412"/>
                  </a:cxn>
                  <a:cxn ang="f219">
                    <a:pos x="f413" y="f404"/>
                  </a:cxn>
                  <a:cxn ang="f219">
                    <a:pos x="f414" y="f409"/>
                  </a:cxn>
                  <a:cxn ang="f219">
                    <a:pos x="f415" y="f416"/>
                  </a:cxn>
                  <a:cxn ang="f219">
                    <a:pos x="f417" y="f410"/>
                  </a:cxn>
                </a:cxnLst>
                <a:rect l="f319" t="f322" r="f320" b="f321"/>
                <a:pathLst>
                  <a:path w="187" h="239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4" y="f15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3"/>
                    </a:lnTo>
                    <a:lnTo>
                      <a:pt x="f16" y="f11"/>
                    </a:lnTo>
                    <a:lnTo>
                      <a:pt x="f19" y="f20"/>
                    </a:lnTo>
                    <a:lnTo>
                      <a:pt x="f10" y="f21"/>
                    </a:lnTo>
                    <a:lnTo>
                      <a:pt x="f22" y="f23"/>
                    </a:lnTo>
                    <a:lnTo>
                      <a:pt x="f24" y="f23"/>
                    </a:lnTo>
                    <a:lnTo>
                      <a:pt x="f24" y="f23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6" y="f27"/>
                    </a:lnTo>
                    <a:lnTo>
                      <a:pt x="f26" y="f21"/>
                    </a:lnTo>
                    <a:lnTo>
                      <a:pt x="f26" y="f21"/>
                    </a:lnTo>
                    <a:lnTo>
                      <a:pt x="f26" y="f28"/>
                    </a:lnTo>
                    <a:lnTo>
                      <a:pt x="f26" y="f6"/>
                    </a:lnTo>
                    <a:lnTo>
                      <a:pt x="f26" y="f17"/>
                    </a:lnTo>
                    <a:lnTo>
                      <a:pt x="f22" y="f9"/>
                    </a:lnTo>
                    <a:lnTo>
                      <a:pt x="f8" y="f29"/>
                    </a:lnTo>
                    <a:lnTo>
                      <a:pt x="f8" y="f9"/>
                    </a:lnTo>
                    <a:close/>
                    <a:moveTo>
                      <a:pt x="f30" y="f15"/>
                    </a:moveTo>
                    <a:lnTo>
                      <a:pt x="f31" y="f21"/>
                    </a:lnTo>
                    <a:lnTo>
                      <a:pt x="f30" y="f32"/>
                    </a:lnTo>
                    <a:lnTo>
                      <a:pt x="f30" y="f32"/>
                    </a:lnTo>
                    <a:lnTo>
                      <a:pt x="f33" y="f17"/>
                    </a:lnTo>
                    <a:lnTo>
                      <a:pt x="f33" y="f34"/>
                    </a:lnTo>
                    <a:lnTo>
                      <a:pt x="f33" y="f34"/>
                    </a:lnTo>
                    <a:lnTo>
                      <a:pt x="f33" y="f34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0" y="f15"/>
                    </a:lnTo>
                    <a:close/>
                    <a:moveTo>
                      <a:pt x="f39" y="f40"/>
                    </a:moveTo>
                    <a:lnTo>
                      <a:pt x="f5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3"/>
                    </a:lnTo>
                    <a:lnTo>
                      <a:pt x="f39" y="f40"/>
                    </a:lnTo>
                    <a:close/>
                    <a:moveTo>
                      <a:pt x="f29" y="f49"/>
                    </a:moveTo>
                    <a:lnTo>
                      <a:pt x="f50" y="f35"/>
                    </a:lnTo>
                    <a:lnTo>
                      <a:pt x="f50" y="f51"/>
                    </a:lnTo>
                    <a:lnTo>
                      <a:pt x="f38" y="f52"/>
                    </a:lnTo>
                    <a:lnTo>
                      <a:pt x="f34" y="f53"/>
                    </a:lnTo>
                    <a:lnTo>
                      <a:pt x="f34" y="f53"/>
                    </a:lnTo>
                    <a:lnTo>
                      <a:pt x="f54" y="f53"/>
                    </a:lnTo>
                    <a:lnTo>
                      <a:pt x="f55" y="f53"/>
                    </a:lnTo>
                    <a:lnTo>
                      <a:pt x="f56" y="f53"/>
                    </a:lnTo>
                    <a:lnTo>
                      <a:pt x="f57" y="f53"/>
                    </a:lnTo>
                    <a:lnTo>
                      <a:pt x="f57" y="f53"/>
                    </a:lnTo>
                    <a:lnTo>
                      <a:pt x="f58" y="f53"/>
                    </a:lnTo>
                    <a:lnTo>
                      <a:pt x="f59" y="f60"/>
                    </a:lnTo>
                    <a:lnTo>
                      <a:pt x="f59" y="f60"/>
                    </a:lnTo>
                    <a:lnTo>
                      <a:pt x="f61" y="f60"/>
                    </a:lnTo>
                    <a:lnTo>
                      <a:pt x="f62" y="f63"/>
                    </a:lnTo>
                    <a:lnTo>
                      <a:pt x="f64" y="f30"/>
                    </a:lnTo>
                    <a:lnTo>
                      <a:pt x="f64" y="f30"/>
                    </a:lnTo>
                    <a:lnTo>
                      <a:pt x="f65" y="f30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68" y="f70"/>
                    </a:lnTo>
                    <a:lnTo>
                      <a:pt x="f71" y="f72"/>
                    </a:lnTo>
                    <a:lnTo>
                      <a:pt x="f68" y="f10"/>
                    </a:lnTo>
                    <a:lnTo>
                      <a:pt x="f68" y="f73"/>
                    </a:lnTo>
                    <a:lnTo>
                      <a:pt x="f66" y="f74"/>
                    </a:lnTo>
                    <a:lnTo>
                      <a:pt x="f64" y="f75"/>
                    </a:lnTo>
                    <a:lnTo>
                      <a:pt x="f76" y="f43"/>
                    </a:lnTo>
                    <a:lnTo>
                      <a:pt x="f76" y="f77"/>
                    </a:lnTo>
                    <a:lnTo>
                      <a:pt x="f62" y="f78"/>
                    </a:lnTo>
                    <a:lnTo>
                      <a:pt x="f62" y="f79"/>
                    </a:lnTo>
                    <a:lnTo>
                      <a:pt x="f62" y="f80"/>
                    </a:lnTo>
                    <a:lnTo>
                      <a:pt x="f81" y="f82"/>
                    </a:lnTo>
                    <a:lnTo>
                      <a:pt x="f81" y="f83"/>
                    </a:lnTo>
                    <a:lnTo>
                      <a:pt x="f61" y="f84"/>
                    </a:lnTo>
                    <a:lnTo>
                      <a:pt x="f59" y="f85"/>
                    </a:lnTo>
                    <a:lnTo>
                      <a:pt x="f61" y="f85"/>
                    </a:lnTo>
                    <a:lnTo>
                      <a:pt x="f58" y="f86"/>
                    </a:lnTo>
                    <a:lnTo>
                      <a:pt x="f57" y="f87"/>
                    </a:lnTo>
                    <a:lnTo>
                      <a:pt x="f57" y="f88"/>
                    </a:lnTo>
                    <a:lnTo>
                      <a:pt x="f57" y="f89"/>
                    </a:lnTo>
                    <a:lnTo>
                      <a:pt x="f57" y="f90"/>
                    </a:lnTo>
                    <a:lnTo>
                      <a:pt x="f57" y="f91"/>
                    </a:lnTo>
                    <a:lnTo>
                      <a:pt x="f57" y="f92"/>
                    </a:lnTo>
                    <a:lnTo>
                      <a:pt x="f57" y="f93"/>
                    </a:lnTo>
                    <a:lnTo>
                      <a:pt x="f57" y="f93"/>
                    </a:lnTo>
                    <a:lnTo>
                      <a:pt x="f57" y="f94"/>
                    </a:lnTo>
                    <a:lnTo>
                      <a:pt x="f59" y="f95"/>
                    </a:lnTo>
                    <a:lnTo>
                      <a:pt x="f59" y="f96"/>
                    </a:lnTo>
                    <a:lnTo>
                      <a:pt x="f61" y="f96"/>
                    </a:lnTo>
                    <a:lnTo>
                      <a:pt x="f62" y="f66"/>
                    </a:lnTo>
                    <a:lnTo>
                      <a:pt x="f62" y="f97"/>
                    </a:lnTo>
                    <a:lnTo>
                      <a:pt x="f62" y="f76"/>
                    </a:lnTo>
                    <a:lnTo>
                      <a:pt x="f62" y="f76"/>
                    </a:lnTo>
                    <a:lnTo>
                      <a:pt x="f62" y="f62"/>
                    </a:lnTo>
                    <a:lnTo>
                      <a:pt x="f76" y="f59"/>
                    </a:lnTo>
                    <a:lnTo>
                      <a:pt x="f76" y="f58"/>
                    </a:lnTo>
                    <a:lnTo>
                      <a:pt x="f76" y="f98"/>
                    </a:lnTo>
                    <a:lnTo>
                      <a:pt x="f76" y="f99"/>
                    </a:lnTo>
                    <a:lnTo>
                      <a:pt x="f76" y="f99"/>
                    </a:lnTo>
                    <a:lnTo>
                      <a:pt x="f76" y="f99"/>
                    </a:lnTo>
                    <a:lnTo>
                      <a:pt x="f76" y="f56"/>
                    </a:lnTo>
                    <a:lnTo>
                      <a:pt x="f76" y="f100"/>
                    </a:lnTo>
                    <a:lnTo>
                      <a:pt x="f76" y="f55"/>
                    </a:lnTo>
                    <a:lnTo>
                      <a:pt x="f76" y="f101"/>
                    </a:lnTo>
                    <a:lnTo>
                      <a:pt x="f64" y="f38"/>
                    </a:lnTo>
                    <a:lnTo>
                      <a:pt x="f64" y="f102"/>
                    </a:lnTo>
                    <a:lnTo>
                      <a:pt x="f65" y="f29"/>
                    </a:lnTo>
                    <a:lnTo>
                      <a:pt x="f65" y="f29"/>
                    </a:lnTo>
                    <a:lnTo>
                      <a:pt x="f65" y="f29"/>
                    </a:lnTo>
                    <a:lnTo>
                      <a:pt x="f65" y="f29"/>
                    </a:lnTo>
                    <a:lnTo>
                      <a:pt x="f64" y="f29"/>
                    </a:lnTo>
                    <a:lnTo>
                      <a:pt x="f64" y="f15"/>
                    </a:lnTo>
                    <a:lnTo>
                      <a:pt x="f76" y="f17"/>
                    </a:lnTo>
                    <a:lnTo>
                      <a:pt x="f64" y="f11"/>
                    </a:lnTo>
                    <a:lnTo>
                      <a:pt x="f64" y="f103"/>
                    </a:lnTo>
                    <a:lnTo>
                      <a:pt x="f66" y="f20"/>
                    </a:lnTo>
                    <a:lnTo>
                      <a:pt x="f68" y="f104"/>
                    </a:lnTo>
                    <a:lnTo>
                      <a:pt x="f71" y="f27"/>
                    </a:lnTo>
                    <a:lnTo>
                      <a:pt x="f105" y="f23"/>
                    </a:lnTo>
                    <a:lnTo>
                      <a:pt x="f94" y="f106"/>
                    </a:lnTo>
                    <a:lnTo>
                      <a:pt x="f93" y="f107"/>
                    </a:lnTo>
                    <a:lnTo>
                      <a:pt x="f93" y="f108"/>
                    </a:lnTo>
                    <a:lnTo>
                      <a:pt x="f109" y="f110"/>
                    </a:lnTo>
                    <a:lnTo>
                      <a:pt x="f109" y="f111"/>
                    </a:lnTo>
                    <a:lnTo>
                      <a:pt x="f112" y="f113"/>
                    </a:lnTo>
                    <a:lnTo>
                      <a:pt x="f112" y="f113"/>
                    </a:lnTo>
                    <a:lnTo>
                      <a:pt x="f112" y="f113"/>
                    </a:lnTo>
                    <a:lnTo>
                      <a:pt x="f112" y="f114"/>
                    </a:lnTo>
                    <a:lnTo>
                      <a:pt x="f112" y="f114"/>
                    </a:lnTo>
                    <a:lnTo>
                      <a:pt x="f109" y="f115"/>
                    </a:lnTo>
                    <a:lnTo>
                      <a:pt x="f112" y="f116"/>
                    </a:lnTo>
                    <a:lnTo>
                      <a:pt x="f112" y="f116"/>
                    </a:lnTo>
                    <a:lnTo>
                      <a:pt x="f112" y="f117"/>
                    </a:lnTo>
                    <a:lnTo>
                      <a:pt x="f118" y="f119"/>
                    </a:lnTo>
                    <a:lnTo>
                      <a:pt x="f120" y="f121"/>
                    </a:lnTo>
                    <a:lnTo>
                      <a:pt x="f120" y="f122"/>
                    </a:lnTo>
                    <a:lnTo>
                      <a:pt x="f120" y="f122"/>
                    </a:lnTo>
                    <a:lnTo>
                      <a:pt x="f123" y="f122"/>
                    </a:lnTo>
                    <a:lnTo>
                      <a:pt x="f123" y="f122"/>
                    </a:lnTo>
                    <a:lnTo>
                      <a:pt x="f124" y="f125"/>
                    </a:lnTo>
                    <a:lnTo>
                      <a:pt x="f124" y="f125"/>
                    </a:lnTo>
                    <a:lnTo>
                      <a:pt x="f124" y="f126"/>
                    </a:lnTo>
                    <a:lnTo>
                      <a:pt x="f127" y="f128"/>
                    </a:lnTo>
                    <a:lnTo>
                      <a:pt x="f127" y="f128"/>
                    </a:lnTo>
                    <a:lnTo>
                      <a:pt x="f127" y="f126"/>
                    </a:lnTo>
                    <a:lnTo>
                      <a:pt x="f127" y="f126"/>
                    </a:lnTo>
                    <a:lnTo>
                      <a:pt x="f129" y="f126"/>
                    </a:lnTo>
                    <a:lnTo>
                      <a:pt x="f129" y="f126"/>
                    </a:lnTo>
                    <a:lnTo>
                      <a:pt x="f130" y="f131"/>
                    </a:lnTo>
                    <a:lnTo>
                      <a:pt x="f130" y="f131"/>
                    </a:lnTo>
                    <a:lnTo>
                      <a:pt x="f91" y="f131"/>
                    </a:lnTo>
                    <a:lnTo>
                      <a:pt x="f90" y="f132"/>
                    </a:lnTo>
                    <a:lnTo>
                      <a:pt x="f90" y="f133"/>
                    </a:lnTo>
                    <a:lnTo>
                      <a:pt x="f90" y="f132"/>
                    </a:lnTo>
                    <a:lnTo>
                      <a:pt x="f134" y="f132"/>
                    </a:lnTo>
                    <a:lnTo>
                      <a:pt x="f134" y="f131"/>
                    </a:lnTo>
                    <a:lnTo>
                      <a:pt x="f135" y="f133"/>
                    </a:lnTo>
                    <a:lnTo>
                      <a:pt x="f135" y="f133"/>
                    </a:lnTo>
                    <a:lnTo>
                      <a:pt x="f136" y="f131"/>
                    </a:lnTo>
                    <a:lnTo>
                      <a:pt x="f137" y="f131"/>
                    </a:lnTo>
                    <a:lnTo>
                      <a:pt x="f138" y="f132"/>
                    </a:lnTo>
                    <a:lnTo>
                      <a:pt x="f138" y="f133"/>
                    </a:lnTo>
                    <a:lnTo>
                      <a:pt x="f88" y="f139"/>
                    </a:lnTo>
                    <a:lnTo>
                      <a:pt x="f88" y="f7"/>
                    </a:lnTo>
                    <a:lnTo>
                      <a:pt x="f88" y="f7"/>
                    </a:lnTo>
                    <a:lnTo>
                      <a:pt x="f88" y="f7"/>
                    </a:lnTo>
                    <a:lnTo>
                      <a:pt x="f88" y="f7"/>
                    </a:lnTo>
                    <a:lnTo>
                      <a:pt x="f88" y="f7"/>
                    </a:lnTo>
                    <a:lnTo>
                      <a:pt x="f140" y="f7"/>
                    </a:lnTo>
                    <a:lnTo>
                      <a:pt x="f141" y="f139"/>
                    </a:lnTo>
                    <a:lnTo>
                      <a:pt x="f141" y="f139"/>
                    </a:lnTo>
                    <a:lnTo>
                      <a:pt x="f86" y="f132"/>
                    </a:lnTo>
                    <a:lnTo>
                      <a:pt x="f86" y="f132"/>
                    </a:lnTo>
                    <a:lnTo>
                      <a:pt x="f86" y="f132"/>
                    </a:lnTo>
                    <a:lnTo>
                      <a:pt x="f86" y="f132"/>
                    </a:lnTo>
                    <a:lnTo>
                      <a:pt x="f142" y="f132"/>
                    </a:lnTo>
                    <a:lnTo>
                      <a:pt x="f142" y="f132"/>
                    </a:lnTo>
                    <a:lnTo>
                      <a:pt x="f143" y="f132"/>
                    </a:lnTo>
                    <a:lnTo>
                      <a:pt x="f143" y="f132"/>
                    </a:lnTo>
                    <a:lnTo>
                      <a:pt x="f143" y="f132"/>
                    </a:lnTo>
                    <a:lnTo>
                      <a:pt x="f143" y="f144"/>
                    </a:lnTo>
                    <a:lnTo>
                      <a:pt x="f145" y="f121"/>
                    </a:lnTo>
                    <a:lnTo>
                      <a:pt x="f145" y="f146"/>
                    </a:lnTo>
                    <a:lnTo>
                      <a:pt x="f145" y="f119"/>
                    </a:lnTo>
                    <a:lnTo>
                      <a:pt x="f145" y="f147"/>
                    </a:lnTo>
                    <a:lnTo>
                      <a:pt x="f145" y="f115"/>
                    </a:lnTo>
                    <a:lnTo>
                      <a:pt x="f145" y="f114"/>
                    </a:lnTo>
                    <a:lnTo>
                      <a:pt x="f145" y="f113"/>
                    </a:lnTo>
                    <a:lnTo>
                      <a:pt x="f145" y="f113"/>
                    </a:lnTo>
                    <a:lnTo>
                      <a:pt x="f145" y="f111"/>
                    </a:lnTo>
                    <a:lnTo>
                      <a:pt x="f145" y="f111"/>
                    </a:lnTo>
                    <a:lnTo>
                      <a:pt x="f145" y="f111"/>
                    </a:lnTo>
                    <a:lnTo>
                      <a:pt x="f145" y="f111"/>
                    </a:lnTo>
                    <a:lnTo>
                      <a:pt x="f145" y="f111"/>
                    </a:lnTo>
                    <a:lnTo>
                      <a:pt x="f148" y="f113"/>
                    </a:lnTo>
                    <a:lnTo>
                      <a:pt x="f142" y="f113"/>
                    </a:lnTo>
                    <a:lnTo>
                      <a:pt x="f86" y="f111"/>
                    </a:lnTo>
                    <a:lnTo>
                      <a:pt x="f142" y="f110"/>
                    </a:lnTo>
                    <a:lnTo>
                      <a:pt x="f142" y="f149"/>
                    </a:lnTo>
                    <a:lnTo>
                      <a:pt x="f145" y="f150"/>
                    </a:lnTo>
                    <a:lnTo>
                      <a:pt x="f151" y="f27"/>
                    </a:lnTo>
                    <a:lnTo>
                      <a:pt x="f152" y="f21"/>
                    </a:lnTo>
                    <a:lnTo>
                      <a:pt x="f152" y="f32"/>
                    </a:lnTo>
                    <a:lnTo>
                      <a:pt x="f84" y="f6"/>
                    </a:lnTo>
                    <a:lnTo>
                      <a:pt x="f83" y="f9"/>
                    </a:lnTo>
                    <a:lnTo>
                      <a:pt x="f83" y="f102"/>
                    </a:lnTo>
                    <a:lnTo>
                      <a:pt x="f83" y="f38"/>
                    </a:lnTo>
                    <a:lnTo>
                      <a:pt x="f83" y="f38"/>
                    </a:lnTo>
                    <a:lnTo>
                      <a:pt x="f83" y="f38"/>
                    </a:lnTo>
                    <a:lnTo>
                      <a:pt x="f153" y="f34"/>
                    </a:lnTo>
                    <a:lnTo>
                      <a:pt x="f154" y="f38"/>
                    </a:lnTo>
                    <a:lnTo>
                      <a:pt x="f155" y="f102"/>
                    </a:lnTo>
                    <a:lnTo>
                      <a:pt x="f156" y="f29"/>
                    </a:lnTo>
                    <a:lnTo>
                      <a:pt x="f156" y="f29"/>
                    </a:lnTo>
                    <a:lnTo>
                      <a:pt x="f157" y="f29"/>
                    </a:lnTo>
                    <a:lnTo>
                      <a:pt x="f158" y="f15"/>
                    </a:lnTo>
                    <a:lnTo>
                      <a:pt x="f158" y="f15"/>
                    </a:lnTo>
                    <a:lnTo>
                      <a:pt x="f159" y="f15"/>
                    </a:lnTo>
                    <a:lnTo>
                      <a:pt x="f77" y="f9"/>
                    </a:lnTo>
                    <a:lnTo>
                      <a:pt x="f77" y="f101"/>
                    </a:lnTo>
                    <a:lnTo>
                      <a:pt x="f77" y="f101"/>
                    </a:lnTo>
                    <a:lnTo>
                      <a:pt x="f160" y="f100"/>
                    </a:lnTo>
                    <a:lnTo>
                      <a:pt x="f161" y="f61"/>
                    </a:lnTo>
                    <a:lnTo>
                      <a:pt x="f161" y="f62"/>
                    </a:lnTo>
                    <a:lnTo>
                      <a:pt x="f43" y="f65"/>
                    </a:lnTo>
                    <a:lnTo>
                      <a:pt x="f43" y="f66"/>
                    </a:lnTo>
                    <a:lnTo>
                      <a:pt x="f43" y="f66"/>
                    </a:lnTo>
                    <a:lnTo>
                      <a:pt x="f162" y="f66"/>
                    </a:lnTo>
                    <a:lnTo>
                      <a:pt x="f75" y="f61"/>
                    </a:lnTo>
                    <a:lnTo>
                      <a:pt x="f163" y="f59"/>
                    </a:lnTo>
                    <a:lnTo>
                      <a:pt x="f164" y="f58"/>
                    </a:lnTo>
                    <a:lnTo>
                      <a:pt x="f164" y="f98"/>
                    </a:lnTo>
                    <a:lnTo>
                      <a:pt x="f16" y="f55"/>
                    </a:lnTo>
                    <a:lnTo>
                      <a:pt x="f12" y="f100"/>
                    </a:lnTo>
                    <a:lnTo>
                      <a:pt x="f10" y="f99"/>
                    </a:lnTo>
                    <a:lnTo>
                      <a:pt x="f8" y="f98"/>
                    </a:lnTo>
                    <a:lnTo>
                      <a:pt x="f22" y="f62"/>
                    </a:lnTo>
                    <a:lnTo>
                      <a:pt x="f165" y="f97"/>
                    </a:lnTo>
                    <a:lnTo>
                      <a:pt x="f69" y="f97"/>
                    </a:lnTo>
                    <a:lnTo>
                      <a:pt x="f30" y="f58"/>
                    </a:lnTo>
                    <a:lnTo>
                      <a:pt x="f166" y="f99"/>
                    </a:lnTo>
                    <a:lnTo>
                      <a:pt x="f52" y="f98"/>
                    </a:lnTo>
                    <a:lnTo>
                      <a:pt x="f60" y="f167"/>
                    </a:lnTo>
                    <a:lnTo>
                      <a:pt x="f52" y="f65"/>
                    </a:lnTo>
                    <a:lnTo>
                      <a:pt x="f52" y="f71"/>
                    </a:lnTo>
                    <a:lnTo>
                      <a:pt x="f52" y="f71"/>
                    </a:lnTo>
                    <a:lnTo>
                      <a:pt x="f168" y="f71"/>
                    </a:lnTo>
                    <a:lnTo>
                      <a:pt x="f169" y="f170"/>
                    </a:lnTo>
                    <a:lnTo>
                      <a:pt x="f51" y="f66"/>
                    </a:lnTo>
                    <a:lnTo>
                      <a:pt x="f171" y="f76"/>
                    </a:lnTo>
                    <a:lnTo>
                      <a:pt x="f33" y="f62"/>
                    </a:lnTo>
                    <a:lnTo>
                      <a:pt x="f172" y="f97"/>
                    </a:lnTo>
                    <a:lnTo>
                      <a:pt x="f173" y="f65"/>
                    </a:lnTo>
                    <a:lnTo>
                      <a:pt x="f173" y="f71"/>
                    </a:lnTo>
                    <a:lnTo>
                      <a:pt x="f173" y="f96"/>
                    </a:lnTo>
                    <a:lnTo>
                      <a:pt x="f174" y="f175"/>
                    </a:lnTo>
                    <a:lnTo>
                      <a:pt x="f176" y="f120"/>
                    </a:lnTo>
                    <a:lnTo>
                      <a:pt x="f176" y="f129"/>
                    </a:lnTo>
                    <a:lnTo>
                      <a:pt x="f177" y="f91"/>
                    </a:lnTo>
                    <a:lnTo>
                      <a:pt x="f178" y="f136"/>
                    </a:lnTo>
                    <a:lnTo>
                      <a:pt x="f178" y="f136"/>
                    </a:lnTo>
                    <a:lnTo>
                      <a:pt x="f179" y="f180"/>
                    </a:lnTo>
                    <a:lnTo>
                      <a:pt x="f181" y="f182"/>
                    </a:lnTo>
                    <a:lnTo>
                      <a:pt x="f174" y="f182"/>
                    </a:lnTo>
                    <a:lnTo>
                      <a:pt x="f179" y="f182"/>
                    </a:lnTo>
                    <a:lnTo>
                      <a:pt x="f178" y="f183"/>
                    </a:lnTo>
                    <a:lnTo>
                      <a:pt x="f184" y="f145"/>
                    </a:lnTo>
                    <a:lnTo>
                      <a:pt x="f177" y="f148"/>
                    </a:lnTo>
                    <a:lnTo>
                      <a:pt x="f46" y="f140"/>
                    </a:lnTo>
                    <a:lnTo>
                      <a:pt x="f46" y="f140"/>
                    </a:lnTo>
                    <a:lnTo>
                      <a:pt x="f48" y="f88"/>
                    </a:lnTo>
                    <a:lnTo>
                      <a:pt x="f44" y="f87"/>
                    </a:lnTo>
                    <a:lnTo>
                      <a:pt x="f44" y="f87"/>
                    </a:lnTo>
                    <a:lnTo>
                      <a:pt x="f39" y="f85"/>
                    </a:lnTo>
                    <a:lnTo>
                      <a:pt x="f39" y="f185"/>
                    </a:lnTo>
                    <a:lnTo>
                      <a:pt x="f39" y="f80"/>
                    </a:lnTo>
                    <a:lnTo>
                      <a:pt x="f44" y="f155"/>
                    </a:lnTo>
                    <a:lnTo>
                      <a:pt x="f44" y="f155"/>
                    </a:lnTo>
                    <a:lnTo>
                      <a:pt x="f48" y="f41"/>
                    </a:lnTo>
                    <a:lnTo>
                      <a:pt x="f46" y="f40"/>
                    </a:lnTo>
                    <a:lnTo>
                      <a:pt x="f46" y="f40"/>
                    </a:lnTo>
                    <a:lnTo>
                      <a:pt x="f46" y="f156"/>
                    </a:lnTo>
                    <a:lnTo>
                      <a:pt x="f186" y="f43"/>
                    </a:lnTo>
                    <a:lnTo>
                      <a:pt x="f176" y="f160"/>
                    </a:lnTo>
                    <a:lnTo>
                      <a:pt x="f176" y="f75"/>
                    </a:lnTo>
                    <a:lnTo>
                      <a:pt x="f176" y="f47"/>
                    </a:lnTo>
                    <a:lnTo>
                      <a:pt x="f176" y="f47"/>
                    </a:lnTo>
                    <a:lnTo>
                      <a:pt x="f177" y="f47"/>
                    </a:lnTo>
                    <a:lnTo>
                      <a:pt x="f178" y="f187"/>
                    </a:lnTo>
                    <a:lnTo>
                      <a:pt x="f178" y="f187"/>
                    </a:lnTo>
                    <a:lnTo>
                      <a:pt x="f174" y="f75"/>
                    </a:lnTo>
                    <a:lnTo>
                      <a:pt x="f172" y="f47"/>
                    </a:lnTo>
                    <a:lnTo>
                      <a:pt x="f172" y="f188"/>
                    </a:lnTo>
                    <a:lnTo>
                      <a:pt x="f33" y="f16"/>
                    </a:lnTo>
                    <a:lnTo>
                      <a:pt x="f33" y="f19"/>
                    </a:lnTo>
                    <a:lnTo>
                      <a:pt x="f33" y="f8"/>
                    </a:lnTo>
                    <a:lnTo>
                      <a:pt x="f169" y="f72"/>
                    </a:lnTo>
                    <a:lnTo>
                      <a:pt x="f168" y="f72"/>
                    </a:lnTo>
                    <a:lnTo>
                      <a:pt x="f52" y="f26"/>
                    </a:lnTo>
                    <a:lnTo>
                      <a:pt x="f168" y="f26"/>
                    </a:lnTo>
                    <a:lnTo>
                      <a:pt x="f60" y="f31"/>
                    </a:lnTo>
                    <a:lnTo>
                      <a:pt x="f166" y="f31"/>
                    </a:lnTo>
                    <a:lnTo>
                      <a:pt x="f166" y="f31"/>
                    </a:lnTo>
                    <a:lnTo>
                      <a:pt x="f166" y="f30"/>
                    </a:lnTo>
                    <a:lnTo>
                      <a:pt x="f166" y="f63"/>
                    </a:lnTo>
                    <a:lnTo>
                      <a:pt x="f30" y="f166"/>
                    </a:lnTo>
                    <a:lnTo>
                      <a:pt x="f30" y="f60"/>
                    </a:lnTo>
                    <a:lnTo>
                      <a:pt x="f30" y="f60"/>
                    </a:lnTo>
                    <a:lnTo>
                      <a:pt x="f30" y="f53"/>
                    </a:lnTo>
                    <a:lnTo>
                      <a:pt x="f26" y="f52"/>
                    </a:lnTo>
                    <a:lnTo>
                      <a:pt x="f24" y="f169"/>
                    </a:lnTo>
                    <a:lnTo>
                      <a:pt x="f165" y="f51"/>
                    </a:lnTo>
                    <a:lnTo>
                      <a:pt x="f72" y="f189"/>
                    </a:lnTo>
                    <a:lnTo>
                      <a:pt x="f22" y="f51"/>
                    </a:lnTo>
                    <a:lnTo>
                      <a:pt x="f8" y="f35"/>
                    </a:lnTo>
                    <a:lnTo>
                      <a:pt x="f10" y="f172"/>
                    </a:lnTo>
                    <a:lnTo>
                      <a:pt x="f8" y="f181"/>
                    </a:lnTo>
                    <a:lnTo>
                      <a:pt x="f22" y="f174"/>
                    </a:lnTo>
                    <a:lnTo>
                      <a:pt x="f12" y="f177"/>
                    </a:lnTo>
                    <a:lnTo>
                      <a:pt x="f74" y="f190"/>
                    </a:lnTo>
                    <a:lnTo>
                      <a:pt x="f74" y="f190"/>
                    </a:lnTo>
                    <a:lnTo>
                      <a:pt x="f191" y="f184"/>
                    </a:lnTo>
                    <a:lnTo>
                      <a:pt x="f160" y="f184"/>
                    </a:lnTo>
                    <a:lnTo>
                      <a:pt x="f160" y="f190"/>
                    </a:lnTo>
                    <a:lnTo>
                      <a:pt x="f77" y="f184"/>
                    </a:lnTo>
                    <a:lnTo>
                      <a:pt x="f159" y="f192"/>
                    </a:lnTo>
                    <a:lnTo>
                      <a:pt x="f193" y="f192"/>
                    </a:lnTo>
                    <a:lnTo>
                      <a:pt x="f193" y="f192"/>
                    </a:lnTo>
                    <a:lnTo>
                      <a:pt x="f155" y="f192"/>
                    </a:lnTo>
                    <a:lnTo>
                      <a:pt x="f154" y="f194"/>
                    </a:lnTo>
                    <a:lnTo>
                      <a:pt x="f195" y="f196"/>
                    </a:lnTo>
                    <a:lnTo>
                      <a:pt x="f80" y="f197"/>
                    </a:lnTo>
                    <a:lnTo>
                      <a:pt x="f185" y="f196"/>
                    </a:lnTo>
                    <a:lnTo>
                      <a:pt x="f198" y="f194"/>
                    </a:lnTo>
                    <a:lnTo>
                      <a:pt x="f198" y="f194"/>
                    </a:lnTo>
                    <a:lnTo>
                      <a:pt x="f198" y="f194"/>
                    </a:lnTo>
                    <a:lnTo>
                      <a:pt x="f152" y="f199"/>
                    </a:lnTo>
                    <a:lnTo>
                      <a:pt x="f151" y="f190"/>
                    </a:lnTo>
                    <a:lnTo>
                      <a:pt x="f145" y="f192"/>
                    </a:lnTo>
                    <a:lnTo>
                      <a:pt x="f142" y="f200"/>
                    </a:lnTo>
                    <a:lnTo>
                      <a:pt x="f137" y="f201"/>
                    </a:lnTo>
                    <a:lnTo>
                      <a:pt x="f134" y="f63"/>
                    </a:lnTo>
                    <a:lnTo>
                      <a:pt x="f137" y="f63"/>
                    </a:lnTo>
                    <a:lnTo>
                      <a:pt x="f137" y="f63"/>
                    </a:lnTo>
                    <a:lnTo>
                      <a:pt x="f137" y="f26"/>
                    </a:lnTo>
                    <a:lnTo>
                      <a:pt x="f136" y="f70"/>
                    </a:lnTo>
                    <a:lnTo>
                      <a:pt x="f90" y="f69"/>
                    </a:lnTo>
                    <a:lnTo>
                      <a:pt x="f129" y="f30"/>
                    </a:lnTo>
                    <a:lnTo>
                      <a:pt x="f129" y="f30"/>
                    </a:lnTo>
                    <a:lnTo>
                      <a:pt x="f130" y="f53"/>
                    </a:lnTo>
                    <a:lnTo>
                      <a:pt x="f129" y="f53"/>
                    </a:lnTo>
                    <a:lnTo>
                      <a:pt x="f202" y="f52"/>
                    </a:lnTo>
                    <a:lnTo>
                      <a:pt x="f123" y="f169"/>
                    </a:lnTo>
                    <a:lnTo>
                      <a:pt x="f112" y="f49"/>
                    </a:lnTo>
                    <a:lnTo>
                      <a:pt x="f94" y="f189"/>
                    </a:lnTo>
                    <a:lnTo>
                      <a:pt x="f71" y="f174"/>
                    </a:lnTo>
                    <a:lnTo>
                      <a:pt x="f65" y="f184"/>
                    </a:lnTo>
                    <a:lnTo>
                      <a:pt x="f68" y="f203"/>
                    </a:lnTo>
                    <a:lnTo>
                      <a:pt x="f61" y="f204"/>
                    </a:lnTo>
                    <a:lnTo>
                      <a:pt x="f56" y="f197"/>
                    </a:lnTo>
                    <a:lnTo>
                      <a:pt x="f56" y="f197"/>
                    </a:lnTo>
                    <a:lnTo>
                      <a:pt x="f205" y="f5"/>
                    </a:lnTo>
                    <a:lnTo>
                      <a:pt x="f11" y="f197"/>
                    </a:lnTo>
                    <a:lnTo>
                      <a:pt x="f205" y="f206"/>
                    </a:lnTo>
                    <a:lnTo>
                      <a:pt x="f205" y="f204"/>
                    </a:lnTo>
                    <a:lnTo>
                      <a:pt x="f205" y="f44"/>
                    </a:lnTo>
                    <a:lnTo>
                      <a:pt x="f11" y="f48"/>
                    </a:lnTo>
                    <a:lnTo>
                      <a:pt x="f11" y="f203"/>
                    </a:lnTo>
                    <a:lnTo>
                      <a:pt x="f11" y="f203"/>
                    </a:lnTo>
                    <a:lnTo>
                      <a:pt x="f205" y="f186"/>
                    </a:lnTo>
                    <a:lnTo>
                      <a:pt x="f205" y="f177"/>
                    </a:lnTo>
                    <a:lnTo>
                      <a:pt x="f205" y="f177"/>
                    </a:lnTo>
                    <a:lnTo>
                      <a:pt x="f205" y="f190"/>
                    </a:lnTo>
                    <a:lnTo>
                      <a:pt x="f205" y="f192"/>
                    </a:lnTo>
                    <a:lnTo>
                      <a:pt x="f205" y="f200"/>
                    </a:lnTo>
                    <a:lnTo>
                      <a:pt x="f6" y="f200"/>
                    </a:lnTo>
                    <a:lnTo>
                      <a:pt x="f205" y="f181"/>
                    </a:lnTo>
                    <a:lnTo>
                      <a:pt x="f11" y="f181"/>
                    </a:lnTo>
                    <a:lnTo>
                      <a:pt x="f9" y="f181"/>
                    </a:lnTo>
                    <a:lnTo>
                      <a:pt x="f29" y="f4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5" name="Freeform 7"/>
              <p:cNvSpPr/>
              <p:nvPr/>
            </p:nvSpPr>
            <p:spPr>
              <a:xfrm>
                <a:off x="1845563" y="5245645"/>
                <a:ext cx="336554" cy="47149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12"/>
                  <a:gd name="f7" fmla="val 297"/>
                  <a:gd name="f8" fmla="val 42"/>
                  <a:gd name="f9" fmla="val 183"/>
                  <a:gd name="f10" fmla="val 40"/>
                  <a:gd name="f11" fmla="val 188"/>
                  <a:gd name="f12" fmla="val 34"/>
                  <a:gd name="f13" fmla="val 186"/>
                  <a:gd name="f14" fmla="val 33"/>
                  <a:gd name="f15" fmla="val 184"/>
                  <a:gd name="f16" fmla="val 28"/>
                  <a:gd name="f17" fmla="val 187"/>
                  <a:gd name="f18" fmla="val 25"/>
                  <a:gd name="f19" fmla="val 24"/>
                  <a:gd name="f20" fmla="val 21"/>
                  <a:gd name="f21" fmla="val 192"/>
                  <a:gd name="f22" fmla="val 20"/>
                  <a:gd name="f23" fmla="val 199"/>
                  <a:gd name="f24" fmla="val 19"/>
                  <a:gd name="f25" fmla="val 205"/>
                  <a:gd name="f26" fmla="val 213"/>
                  <a:gd name="f27" fmla="val 12"/>
                  <a:gd name="f28" fmla="val 214"/>
                  <a:gd name="f29" fmla="val 11"/>
                  <a:gd name="f30" fmla="val 9"/>
                  <a:gd name="f31" fmla="val 4"/>
                  <a:gd name="f32" fmla="val 209"/>
                  <a:gd name="f33" fmla="val 208"/>
                  <a:gd name="f34" fmla="val 3"/>
                  <a:gd name="f35" fmla="val 201"/>
                  <a:gd name="f36" fmla="val 2"/>
                  <a:gd name="f37" fmla="val 196"/>
                  <a:gd name="f38" fmla="val 195"/>
                  <a:gd name="f39" fmla="val 193"/>
                  <a:gd name="f40" fmla="val 191"/>
                  <a:gd name="f41" fmla="val 6"/>
                  <a:gd name="f42" fmla="val 182"/>
                  <a:gd name="f43" fmla="val 179"/>
                  <a:gd name="f44" fmla="val 165"/>
                  <a:gd name="f45" fmla="val 159"/>
                  <a:gd name="f46" fmla="val 15"/>
                  <a:gd name="f47" fmla="val 155"/>
                  <a:gd name="f48" fmla="val 17"/>
                  <a:gd name="f49" fmla="val 146"/>
                  <a:gd name="f50" fmla="val 23"/>
                  <a:gd name="f51" fmla="val 150"/>
                  <a:gd name="f52" fmla="val 36"/>
                  <a:gd name="f53" fmla="val 161"/>
                  <a:gd name="f54" fmla="val 37"/>
                  <a:gd name="f55" fmla="val 163"/>
                  <a:gd name="f56" fmla="val 171"/>
                  <a:gd name="f57" fmla="val 41"/>
                  <a:gd name="f58" fmla="val 176"/>
                  <a:gd name="f59" fmla="val 178"/>
                  <a:gd name="f60" fmla="val 135"/>
                  <a:gd name="f61" fmla="val 143"/>
                  <a:gd name="f62" fmla="val 152"/>
                  <a:gd name="f63" fmla="val 69"/>
                  <a:gd name="f64" fmla="val 164"/>
                  <a:gd name="f65" fmla="val 85"/>
                  <a:gd name="f66" fmla="val 174"/>
                  <a:gd name="f67" fmla="val 93"/>
                  <a:gd name="f68" fmla="val 96"/>
                  <a:gd name="f69" fmla="val 173"/>
                  <a:gd name="f70" fmla="val 98"/>
                  <a:gd name="f71" fmla="val 172"/>
                  <a:gd name="f72" fmla="val 106"/>
                  <a:gd name="f73" fmla="val 111"/>
                  <a:gd name="f74" fmla="val 112"/>
                  <a:gd name="f75" fmla="val 169"/>
                  <a:gd name="f76" fmla="val 117"/>
                  <a:gd name="f77" fmla="val 119"/>
                  <a:gd name="f78" fmla="val 121"/>
                  <a:gd name="f79" fmla="val 136"/>
                  <a:gd name="f80" fmla="val 137"/>
                  <a:gd name="f81" fmla="val 140"/>
                  <a:gd name="f82" fmla="val 197"/>
                  <a:gd name="f83" fmla="val 153"/>
                  <a:gd name="f84" fmla="val 151"/>
                  <a:gd name="f85" fmla="val 203"/>
                  <a:gd name="f86" fmla="val 198"/>
                  <a:gd name="f87" fmla="val 200"/>
                  <a:gd name="f88" fmla="val 202"/>
                  <a:gd name="f89" fmla="val 210"/>
                  <a:gd name="f90" fmla="val 206"/>
                  <a:gd name="f91" fmla="val 207"/>
                  <a:gd name="f92" fmla="val 216"/>
                  <a:gd name="f93" fmla="val 217"/>
                  <a:gd name="f94" fmla="val 218"/>
                  <a:gd name="f95" fmla="val 211"/>
                  <a:gd name="f96" fmla="val 221"/>
                  <a:gd name="f97" fmla="val 194"/>
                  <a:gd name="f98" fmla="val 222"/>
                  <a:gd name="f99" fmla="val 229"/>
                  <a:gd name="f100" fmla="val 233"/>
                  <a:gd name="f101" fmla="val 181"/>
                  <a:gd name="f102" fmla="val 239"/>
                  <a:gd name="f103" fmla="val 177"/>
                  <a:gd name="f104" fmla="val 243"/>
                  <a:gd name="f105" fmla="val 251"/>
                  <a:gd name="f106" fmla="val 250"/>
                  <a:gd name="f107" fmla="val 256"/>
                  <a:gd name="f108" fmla="val 258"/>
                  <a:gd name="f109" fmla="val 259"/>
                  <a:gd name="f110" fmla="val 157"/>
                  <a:gd name="f111" fmla="val 264"/>
                  <a:gd name="f112" fmla="val 268"/>
                  <a:gd name="f113" fmla="val 271"/>
                  <a:gd name="f114" fmla="val 269"/>
                  <a:gd name="f115" fmla="val 263"/>
                  <a:gd name="f116" fmla="val 254"/>
                  <a:gd name="f117" fmla="val 246"/>
                  <a:gd name="f118" fmla="val 138"/>
                  <a:gd name="f119" fmla="val 244"/>
                  <a:gd name="f120" fmla="val 242"/>
                  <a:gd name="f121" fmla="val 134"/>
                  <a:gd name="f122" fmla="val 227"/>
                  <a:gd name="f123" fmla="val 127"/>
                  <a:gd name="f124" fmla="val 225"/>
                  <a:gd name="f125" fmla="val 125"/>
                  <a:gd name="f126" fmla="val 223"/>
                  <a:gd name="f127" fmla="val 122"/>
                  <a:gd name="f128" fmla="val 114"/>
                  <a:gd name="f129" fmla="val 105"/>
                  <a:gd name="f130" fmla="val 101"/>
                  <a:gd name="f131" fmla="val 92"/>
                  <a:gd name="f132" fmla="val 238"/>
                  <a:gd name="f133" fmla="val 80"/>
                  <a:gd name="f134" fmla="val 81"/>
                  <a:gd name="f135" fmla="val 247"/>
                  <a:gd name="f136" fmla="val 83"/>
                  <a:gd name="f137" fmla="val 248"/>
                  <a:gd name="f138" fmla="val 252"/>
                  <a:gd name="f139" fmla="val 255"/>
                  <a:gd name="f140" fmla="val 79"/>
                  <a:gd name="f141" fmla="val 78"/>
                  <a:gd name="f142" fmla="val 76"/>
                  <a:gd name="f143" fmla="val 75"/>
                  <a:gd name="f144" fmla="val 70"/>
                  <a:gd name="f145" fmla="val 260"/>
                  <a:gd name="f146" fmla="val 261"/>
                  <a:gd name="f147" fmla="val 67"/>
                  <a:gd name="f148" fmla="val 265"/>
                  <a:gd name="f149" fmla="val 66"/>
                  <a:gd name="f150" fmla="val 63"/>
                  <a:gd name="f151" fmla="val 64"/>
                  <a:gd name="f152" fmla="val 273"/>
                  <a:gd name="f153" fmla="val 62"/>
                  <a:gd name="f154" fmla="val 55"/>
                  <a:gd name="f155" fmla="val 275"/>
                  <a:gd name="f156" fmla="val 278"/>
                  <a:gd name="f157" fmla="val 282"/>
                  <a:gd name="f158" fmla="val 54"/>
                  <a:gd name="f159" fmla="val 284"/>
                  <a:gd name="f160" fmla="val 292"/>
                  <a:gd name="f161" fmla="val 49"/>
                  <a:gd name="f162" fmla="val 294"/>
                  <a:gd name="f163" fmla="val 46"/>
                  <a:gd name="f164" fmla="val 44"/>
                  <a:gd name="f165" fmla="val 286"/>
                  <a:gd name="f166" fmla="val 276"/>
                  <a:gd name="f167" fmla="val 38"/>
                  <a:gd name="f168" fmla="val 235"/>
                  <a:gd name="f169" fmla="val 32"/>
                  <a:gd name="f170" fmla="val 47"/>
                  <a:gd name="f171" fmla="val 230"/>
                  <a:gd name="f172" fmla="val 50"/>
                  <a:gd name="f173" fmla="val 231"/>
                  <a:gd name="f174" fmla="val 51"/>
                  <a:gd name="f175" fmla="val 53"/>
                  <a:gd name="f176" fmla="val 220"/>
                  <a:gd name="f177" fmla="val 57"/>
                  <a:gd name="f178" fmla="val 59"/>
                  <a:gd name="f179" fmla="val 204"/>
                  <a:gd name="f180" fmla="val 68"/>
                  <a:gd name="f181" fmla="val 74"/>
                  <a:gd name="f182" fmla="val 189"/>
                  <a:gd name="f183" fmla="val 175"/>
                  <a:gd name="f184" fmla="val 84"/>
                  <a:gd name="f185" fmla="val 166"/>
                  <a:gd name="f186" fmla="val 71"/>
                  <a:gd name="f187" fmla="val 158"/>
                  <a:gd name="f188" fmla="val 148"/>
                  <a:gd name="f189" fmla="val 141"/>
                  <a:gd name="f190" fmla="val 132"/>
                  <a:gd name="f191" fmla="val 128"/>
                  <a:gd name="f192" fmla="val 124"/>
                  <a:gd name="f193" fmla="val 116"/>
                  <a:gd name="f194" fmla="val 58"/>
                  <a:gd name="f195" fmla="val 115"/>
                  <a:gd name="f196" fmla="val 108"/>
                  <a:gd name="f197" fmla="val 88"/>
                  <a:gd name="f198" fmla="val 61"/>
                  <a:gd name="f199" fmla="val 27"/>
                  <a:gd name="f200" fmla="val 18"/>
                  <a:gd name="f201" fmla="val 89"/>
                  <a:gd name="f202" fmla="val 91"/>
                  <a:gd name="f203" fmla="val 30"/>
                  <a:gd name="f204" fmla="val 109"/>
                  <a:gd name="f205" fmla="val 113"/>
                  <a:gd name="f206" fmla="val 22"/>
                  <a:gd name="f207" fmla="val 118"/>
                  <a:gd name="f208" fmla="val 5"/>
                  <a:gd name="f209" fmla="val 129"/>
                  <a:gd name="f210" fmla="val 130"/>
                  <a:gd name="f211" fmla="val 131"/>
                  <a:gd name="f212" fmla="+- 0 0 -90"/>
                  <a:gd name="f213" fmla="*/ f3 1 212"/>
                  <a:gd name="f214" fmla="*/ f4 1 297"/>
                  <a:gd name="f215" fmla="val f5"/>
                  <a:gd name="f216" fmla="val f6"/>
                  <a:gd name="f217" fmla="val f7"/>
                  <a:gd name="f218" fmla="*/ f212 f0 1"/>
                  <a:gd name="f219" fmla="+- f217 0 f215"/>
                  <a:gd name="f220" fmla="+- f216 0 f215"/>
                  <a:gd name="f221" fmla="*/ f218 1 f2"/>
                  <a:gd name="f222" fmla="*/ f220 1 212"/>
                  <a:gd name="f223" fmla="*/ f219 1 297"/>
                  <a:gd name="f224" fmla="+- f221 0 f1"/>
                  <a:gd name="f225" fmla="*/ 28 1 f222"/>
                  <a:gd name="f226" fmla="*/ 187 1 f223"/>
                  <a:gd name="f227" fmla="*/ 19 1 f222"/>
                  <a:gd name="f228" fmla="*/ 205 1 f223"/>
                  <a:gd name="f229" fmla="*/ 11 1 f222"/>
                  <a:gd name="f230" fmla="*/ 214 1 f223"/>
                  <a:gd name="f231" fmla="*/ 3 1 f222"/>
                  <a:gd name="f232" fmla="*/ 201 1 f223"/>
                  <a:gd name="f233" fmla="*/ 0 1 f222"/>
                  <a:gd name="f234" fmla="*/ 192 1 f223"/>
                  <a:gd name="f235" fmla="*/ 4 1 f222"/>
                  <a:gd name="f236" fmla="*/ 183 1 f223"/>
                  <a:gd name="f237" fmla="*/ 6 1 f222"/>
                  <a:gd name="f238" fmla="*/ 165 1 f223"/>
                  <a:gd name="f239" fmla="*/ 24 1 f222"/>
                  <a:gd name="f240" fmla="*/ 150 1 f223"/>
                  <a:gd name="f241" fmla="*/ 41 1 f222"/>
                  <a:gd name="f242" fmla="*/ 178 1 f223"/>
                  <a:gd name="f243" fmla="*/ 143 1 f222"/>
                  <a:gd name="f244" fmla="*/ 40 1 f223"/>
                  <a:gd name="f245" fmla="*/ 173 1 f222"/>
                  <a:gd name="f246" fmla="*/ 98 1 f223"/>
                  <a:gd name="f247" fmla="*/ 171 1 f222"/>
                  <a:gd name="f248" fmla="*/ 117 1 f223"/>
                  <a:gd name="f249" fmla="*/ 188 1 f222"/>
                  <a:gd name="f250" fmla="*/ 137 1 f223"/>
                  <a:gd name="f251" fmla="*/ 203 1 f222"/>
                  <a:gd name="f252" fmla="*/ 161 1 f223"/>
                  <a:gd name="f253" fmla="*/ 198 1 f222"/>
                  <a:gd name="f254" fmla="*/ 195 1 f223"/>
                  <a:gd name="f255" fmla="*/ 202 1 f222"/>
                  <a:gd name="f256" fmla="*/ 210 1 f223"/>
                  <a:gd name="f257" fmla="*/ 207 1 f222"/>
                  <a:gd name="f258" fmla="*/ 212 1 f222"/>
                  <a:gd name="f259" fmla="*/ 221 1 f223"/>
                  <a:gd name="f260" fmla="*/ 178 1 f222"/>
                  <a:gd name="f261" fmla="*/ 233 1 f223"/>
                  <a:gd name="f262" fmla="*/ 165 1 f222"/>
                  <a:gd name="f263" fmla="*/ 256 1 f223"/>
                  <a:gd name="f264" fmla="*/ 159 1 f222"/>
                  <a:gd name="f265" fmla="*/ 264 1 f223"/>
                  <a:gd name="f266" fmla="*/ 150 1 f222"/>
                  <a:gd name="f267" fmla="*/ 263 1 f223"/>
                  <a:gd name="f268" fmla="*/ 135 1 f222"/>
                  <a:gd name="f269" fmla="*/ 242 1 f223"/>
                  <a:gd name="f270" fmla="*/ 125 1 f222"/>
                  <a:gd name="f271" fmla="*/ 223 1 f223"/>
                  <a:gd name="f272" fmla="*/ 114 1 f222"/>
                  <a:gd name="f273" fmla="*/ 244 1 f223"/>
                  <a:gd name="f274" fmla="*/ 101 1 f222"/>
                  <a:gd name="f275" fmla="*/ 239 1 f223"/>
                  <a:gd name="f276" fmla="*/ 80 1 f222"/>
                  <a:gd name="f277" fmla="*/ 243 1 f223"/>
                  <a:gd name="f278" fmla="*/ 79 1 f222"/>
                  <a:gd name="f279" fmla="*/ 251 1 f223"/>
                  <a:gd name="f280" fmla="*/ 70 1 f222"/>
                  <a:gd name="f281" fmla="*/ 260 1 f223"/>
                  <a:gd name="f282" fmla="*/ 67 1 f222"/>
                  <a:gd name="f283" fmla="*/ 265 1 f223"/>
                  <a:gd name="f284" fmla="*/ 63 1 f222"/>
                  <a:gd name="f285" fmla="*/ 273 1 f223"/>
                  <a:gd name="f286" fmla="*/ 54 1 f222"/>
                  <a:gd name="f287" fmla="*/ 284 1 f223"/>
                  <a:gd name="f288" fmla="*/ 44 1 f222"/>
                  <a:gd name="f289" fmla="*/ 292 1 f223"/>
                  <a:gd name="f290" fmla="*/ 36 1 f222"/>
                  <a:gd name="f291" fmla="*/ 276 1 f223"/>
                  <a:gd name="f292" fmla="*/ 37 1 f222"/>
                  <a:gd name="f293" fmla="*/ 248 1 f223"/>
                  <a:gd name="f294" fmla="*/ 32 1 f222"/>
                  <a:gd name="f295" fmla="*/ 229 1 f223"/>
                  <a:gd name="f296" fmla="*/ 33 1 f222"/>
                  <a:gd name="f297" fmla="*/ 216 1 f223"/>
                  <a:gd name="f298" fmla="*/ 191 1 f223"/>
                  <a:gd name="f299" fmla="*/ 47 1 f222"/>
                  <a:gd name="f300" fmla="*/ 206 1 f223"/>
                  <a:gd name="f301" fmla="*/ 50 1 f222"/>
                  <a:gd name="f302" fmla="*/ 231 1 f223"/>
                  <a:gd name="f303" fmla="*/ 53 1 f222"/>
                  <a:gd name="f304" fmla="*/ 225 1 f223"/>
                  <a:gd name="f305" fmla="*/ 57 1 f222"/>
                  <a:gd name="f306" fmla="*/ 203 1 f223"/>
                  <a:gd name="f307" fmla="*/ 66 1 f222"/>
                  <a:gd name="f308" fmla="*/ 81 1 f222"/>
                  <a:gd name="f309" fmla="*/ 175 1 f223"/>
                  <a:gd name="f310" fmla="*/ 68 1 f222"/>
                  <a:gd name="f311" fmla="*/ 148 1 f223"/>
                  <a:gd name="f312" fmla="*/ 124 1 f223"/>
                  <a:gd name="f313" fmla="*/ 58 1 f222"/>
                  <a:gd name="f314" fmla="*/ 115 1 f223"/>
                  <a:gd name="f315" fmla="*/ 74 1 f222"/>
                  <a:gd name="f316" fmla="*/ 85 1 f223"/>
                  <a:gd name="f317" fmla="*/ 75 1 f222"/>
                  <a:gd name="f318" fmla="*/ 44 1 f223"/>
                  <a:gd name="f319" fmla="*/ 18 1 f223"/>
                  <a:gd name="f320" fmla="*/ 109 1 f222"/>
                  <a:gd name="f321" fmla="*/ 23 1 f223"/>
                  <a:gd name="f322" fmla="*/ 121 1 f222"/>
                  <a:gd name="f323" fmla="*/ 0 1 f223"/>
                  <a:gd name="f324" fmla="*/ 131 1 f222"/>
                  <a:gd name="f325" fmla="*/ 30 1 f223"/>
                  <a:gd name="f326" fmla="*/ f216 1 f222"/>
                  <a:gd name="f327" fmla="*/ f217 1 f223"/>
                  <a:gd name="f328" fmla="*/ f233 f213 1"/>
                  <a:gd name="f329" fmla="*/ f326 f213 1"/>
                  <a:gd name="f330" fmla="*/ f327 f214 1"/>
                  <a:gd name="f331" fmla="*/ f323 f214 1"/>
                  <a:gd name="f332" fmla="*/ f225 f213 1"/>
                  <a:gd name="f333" fmla="*/ f226 f214 1"/>
                  <a:gd name="f334" fmla="*/ f227 f213 1"/>
                  <a:gd name="f335" fmla="*/ f228 f214 1"/>
                  <a:gd name="f336" fmla="*/ f229 f213 1"/>
                  <a:gd name="f337" fmla="*/ f230 f214 1"/>
                  <a:gd name="f338" fmla="*/ f231 f213 1"/>
                  <a:gd name="f339" fmla="*/ f232 f214 1"/>
                  <a:gd name="f340" fmla="*/ f234 f214 1"/>
                  <a:gd name="f341" fmla="*/ f235 f213 1"/>
                  <a:gd name="f342" fmla="*/ f236 f214 1"/>
                  <a:gd name="f343" fmla="*/ f237 f213 1"/>
                  <a:gd name="f344" fmla="*/ f238 f214 1"/>
                  <a:gd name="f345" fmla="*/ f239 f213 1"/>
                  <a:gd name="f346" fmla="*/ f240 f214 1"/>
                  <a:gd name="f347" fmla="*/ f241 f213 1"/>
                  <a:gd name="f348" fmla="*/ f242 f214 1"/>
                  <a:gd name="f349" fmla="*/ f243 f213 1"/>
                  <a:gd name="f350" fmla="*/ f244 f214 1"/>
                  <a:gd name="f351" fmla="*/ f245 f213 1"/>
                  <a:gd name="f352" fmla="*/ f246 f214 1"/>
                  <a:gd name="f353" fmla="*/ f247 f213 1"/>
                  <a:gd name="f354" fmla="*/ f248 f214 1"/>
                  <a:gd name="f355" fmla="*/ f249 f213 1"/>
                  <a:gd name="f356" fmla="*/ f250 f214 1"/>
                  <a:gd name="f357" fmla="*/ f251 f213 1"/>
                  <a:gd name="f358" fmla="*/ f252 f214 1"/>
                  <a:gd name="f359" fmla="*/ f253 f213 1"/>
                  <a:gd name="f360" fmla="*/ f254 f214 1"/>
                  <a:gd name="f361" fmla="*/ f255 f213 1"/>
                  <a:gd name="f362" fmla="*/ f256 f214 1"/>
                  <a:gd name="f363" fmla="*/ f257 f213 1"/>
                  <a:gd name="f364" fmla="*/ f258 f213 1"/>
                  <a:gd name="f365" fmla="*/ f259 f214 1"/>
                  <a:gd name="f366" fmla="*/ f260 f213 1"/>
                  <a:gd name="f367" fmla="*/ f261 f214 1"/>
                  <a:gd name="f368" fmla="*/ f262 f213 1"/>
                  <a:gd name="f369" fmla="*/ f263 f214 1"/>
                  <a:gd name="f370" fmla="*/ f264 f213 1"/>
                  <a:gd name="f371" fmla="*/ f265 f214 1"/>
                  <a:gd name="f372" fmla="*/ f266 f213 1"/>
                  <a:gd name="f373" fmla="*/ f267 f214 1"/>
                  <a:gd name="f374" fmla="*/ f268 f213 1"/>
                  <a:gd name="f375" fmla="*/ f269 f214 1"/>
                  <a:gd name="f376" fmla="*/ f270 f213 1"/>
                  <a:gd name="f377" fmla="*/ f271 f214 1"/>
                  <a:gd name="f378" fmla="*/ f272 f213 1"/>
                  <a:gd name="f379" fmla="*/ f273 f214 1"/>
                  <a:gd name="f380" fmla="*/ f274 f213 1"/>
                  <a:gd name="f381" fmla="*/ f275 f214 1"/>
                  <a:gd name="f382" fmla="*/ f276 f213 1"/>
                  <a:gd name="f383" fmla="*/ f277 f214 1"/>
                  <a:gd name="f384" fmla="*/ f278 f213 1"/>
                  <a:gd name="f385" fmla="*/ f279 f214 1"/>
                  <a:gd name="f386" fmla="*/ f280 f213 1"/>
                  <a:gd name="f387" fmla="*/ f281 f214 1"/>
                  <a:gd name="f388" fmla="*/ f282 f213 1"/>
                  <a:gd name="f389" fmla="*/ f283 f214 1"/>
                  <a:gd name="f390" fmla="*/ f284 f213 1"/>
                  <a:gd name="f391" fmla="*/ f285 f214 1"/>
                  <a:gd name="f392" fmla="*/ f286 f213 1"/>
                  <a:gd name="f393" fmla="*/ f287 f214 1"/>
                  <a:gd name="f394" fmla="*/ f288 f213 1"/>
                  <a:gd name="f395" fmla="*/ f289 f214 1"/>
                  <a:gd name="f396" fmla="*/ f290 f213 1"/>
                  <a:gd name="f397" fmla="*/ f291 f214 1"/>
                  <a:gd name="f398" fmla="*/ f292 f213 1"/>
                  <a:gd name="f399" fmla="*/ f293 f214 1"/>
                  <a:gd name="f400" fmla="*/ f294 f213 1"/>
                  <a:gd name="f401" fmla="*/ f295 f214 1"/>
                  <a:gd name="f402" fmla="*/ f296 f213 1"/>
                  <a:gd name="f403" fmla="*/ f297 f214 1"/>
                  <a:gd name="f404" fmla="*/ f298 f214 1"/>
                  <a:gd name="f405" fmla="*/ f299 f213 1"/>
                  <a:gd name="f406" fmla="*/ f300 f214 1"/>
                  <a:gd name="f407" fmla="*/ f301 f213 1"/>
                  <a:gd name="f408" fmla="*/ f302 f214 1"/>
                  <a:gd name="f409" fmla="*/ f303 f213 1"/>
                  <a:gd name="f410" fmla="*/ f304 f214 1"/>
                  <a:gd name="f411" fmla="*/ f305 f213 1"/>
                  <a:gd name="f412" fmla="*/ f306 f214 1"/>
                  <a:gd name="f413" fmla="*/ f307 f213 1"/>
                  <a:gd name="f414" fmla="*/ f308 f213 1"/>
                  <a:gd name="f415" fmla="*/ f309 f214 1"/>
                  <a:gd name="f416" fmla="*/ f310 f213 1"/>
                  <a:gd name="f417" fmla="*/ f311 f214 1"/>
                  <a:gd name="f418" fmla="*/ f312 f214 1"/>
                  <a:gd name="f419" fmla="*/ f313 f213 1"/>
                  <a:gd name="f420" fmla="*/ f314 f214 1"/>
                  <a:gd name="f421" fmla="*/ f315 f213 1"/>
                  <a:gd name="f422" fmla="*/ f316 f214 1"/>
                  <a:gd name="f423" fmla="*/ f317 f213 1"/>
                  <a:gd name="f424" fmla="*/ f318 f214 1"/>
                  <a:gd name="f425" fmla="*/ f319 f214 1"/>
                  <a:gd name="f426" fmla="*/ f320 f213 1"/>
                  <a:gd name="f427" fmla="*/ f321 f214 1"/>
                  <a:gd name="f428" fmla="*/ f322 f213 1"/>
                  <a:gd name="f429" fmla="*/ f324 f213 1"/>
                  <a:gd name="f430" fmla="*/ f325 f21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4">
                    <a:pos x="f332" y="f333"/>
                  </a:cxn>
                  <a:cxn ang="f224">
                    <a:pos x="f334" y="f335"/>
                  </a:cxn>
                  <a:cxn ang="f224">
                    <a:pos x="f336" y="f337"/>
                  </a:cxn>
                  <a:cxn ang="f224">
                    <a:pos x="f338" y="f339"/>
                  </a:cxn>
                  <a:cxn ang="f224">
                    <a:pos x="f328" y="f340"/>
                  </a:cxn>
                  <a:cxn ang="f224">
                    <a:pos x="f341" y="f342"/>
                  </a:cxn>
                  <a:cxn ang="f224">
                    <a:pos x="f343" y="f344"/>
                  </a:cxn>
                  <a:cxn ang="f224">
                    <a:pos x="f345" y="f346"/>
                  </a:cxn>
                  <a:cxn ang="f224">
                    <a:pos x="f347" y="f348"/>
                  </a:cxn>
                  <a:cxn ang="f224">
                    <a:pos x="f349" y="f350"/>
                  </a:cxn>
                  <a:cxn ang="f224">
                    <a:pos x="f351" y="f352"/>
                  </a:cxn>
                  <a:cxn ang="f224">
                    <a:pos x="f353" y="f354"/>
                  </a:cxn>
                  <a:cxn ang="f224">
                    <a:pos x="f355" y="f356"/>
                  </a:cxn>
                  <a:cxn ang="f224">
                    <a:pos x="f357" y="f358"/>
                  </a:cxn>
                  <a:cxn ang="f224">
                    <a:pos x="f359" y="f360"/>
                  </a:cxn>
                  <a:cxn ang="f224">
                    <a:pos x="f361" y="f362"/>
                  </a:cxn>
                  <a:cxn ang="f224">
                    <a:pos x="f363" y="f337"/>
                  </a:cxn>
                  <a:cxn ang="f224">
                    <a:pos x="f364" y="f365"/>
                  </a:cxn>
                  <a:cxn ang="f224">
                    <a:pos x="f366" y="f367"/>
                  </a:cxn>
                  <a:cxn ang="f224">
                    <a:pos x="f368" y="f369"/>
                  </a:cxn>
                  <a:cxn ang="f224">
                    <a:pos x="f370" y="f371"/>
                  </a:cxn>
                  <a:cxn ang="f224">
                    <a:pos x="f372" y="f373"/>
                  </a:cxn>
                  <a:cxn ang="f224">
                    <a:pos x="f374" y="f375"/>
                  </a:cxn>
                  <a:cxn ang="f224">
                    <a:pos x="f376" y="f377"/>
                  </a:cxn>
                  <a:cxn ang="f224">
                    <a:pos x="f378" y="f379"/>
                  </a:cxn>
                  <a:cxn ang="f224">
                    <a:pos x="f380" y="f381"/>
                  </a:cxn>
                  <a:cxn ang="f224">
                    <a:pos x="f382" y="f383"/>
                  </a:cxn>
                  <a:cxn ang="f224">
                    <a:pos x="f384" y="f385"/>
                  </a:cxn>
                  <a:cxn ang="f224">
                    <a:pos x="f386" y="f387"/>
                  </a:cxn>
                  <a:cxn ang="f224">
                    <a:pos x="f388" y="f389"/>
                  </a:cxn>
                  <a:cxn ang="f224">
                    <a:pos x="f390" y="f391"/>
                  </a:cxn>
                  <a:cxn ang="f224">
                    <a:pos x="f392" y="f393"/>
                  </a:cxn>
                  <a:cxn ang="f224">
                    <a:pos x="f394" y="f395"/>
                  </a:cxn>
                  <a:cxn ang="f224">
                    <a:pos x="f396" y="f397"/>
                  </a:cxn>
                  <a:cxn ang="f224">
                    <a:pos x="f398" y="f399"/>
                  </a:cxn>
                  <a:cxn ang="f224">
                    <a:pos x="f400" y="f401"/>
                  </a:cxn>
                  <a:cxn ang="f224">
                    <a:pos x="f402" y="f403"/>
                  </a:cxn>
                  <a:cxn ang="f224">
                    <a:pos x="f394" y="f404"/>
                  </a:cxn>
                  <a:cxn ang="f224">
                    <a:pos x="f405" y="f406"/>
                  </a:cxn>
                  <a:cxn ang="f224">
                    <a:pos x="f407" y="f408"/>
                  </a:cxn>
                  <a:cxn ang="f224">
                    <a:pos x="f409" y="f410"/>
                  </a:cxn>
                  <a:cxn ang="f224">
                    <a:pos x="f411" y="f412"/>
                  </a:cxn>
                  <a:cxn ang="f224">
                    <a:pos x="f413" y="f406"/>
                  </a:cxn>
                  <a:cxn ang="f224">
                    <a:pos x="f382" y="f412"/>
                  </a:cxn>
                  <a:cxn ang="f224">
                    <a:pos x="f414" y="f415"/>
                  </a:cxn>
                  <a:cxn ang="f224">
                    <a:pos x="f414" y="f344"/>
                  </a:cxn>
                  <a:cxn ang="f224">
                    <a:pos x="f416" y="f417"/>
                  </a:cxn>
                  <a:cxn ang="f224">
                    <a:pos x="f392" y="f418"/>
                  </a:cxn>
                  <a:cxn ang="f224">
                    <a:pos x="f419" y="f420"/>
                  </a:cxn>
                  <a:cxn ang="f224">
                    <a:pos x="f390" y="f420"/>
                  </a:cxn>
                  <a:cxn ang="f224">
                    <a:pos x="f421" y="f422"/>
                  </a:cxn>
                  <a:cxn ang="f224">
                    <a:pos x="f423" y="f424"/>
                  </a:cxn>
                  <a:cxn ang="f224">
                    <a:pos x="f390" y="f425"/>
                  </a:cxn>
                  <a:cxn ang="f224">
                    <a:pos x="f426" y="f427"/>
                  </a:cxn>
                  <a:cxn ang="f224">
                    <a:pos x="f428" y="f331"/>
                  </a:cxn>
                  <a:cxn ang="f224">
                    <a:pos x="f429" y="f430"/>
                  </a:cxn>
                </a:cxnLst>
                <a:rect l="f328" t="f331" r="f329" b="f330"/>
                <a:pathLst>
                  <a:path w="212" h="297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1"/>
                    </a:lnTo>
                    <a:lnTo>
                      <a:pt x="f19" y="f11"/>
                    </a:lnTo>
                    <a:lnTo>
                      <a:pt x="f20" y="f21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2" y="f26"/>
                    </a:lnTo>
                    <a:lnTo>
                      <a:pt x="f20" y="f26"/>
                    </a:lnTo>
                    <a:lnTo>
                      <a:pt x="f27" y="f28"/>
                    </a:lnTo>
                    <a:lnTo>
                      <a:pt x="f29" y="f28"/>
                    </a:lnTo>
                    <a:lnTo>
                      <a:pt x="f29" y="f28"/>
                    </a:lnTo>
                    <a:lnTo>
                      <a:pt x="f30" y="f6"/>
                    </a:lnTo>
                    <a:lnTo>
                      <a:pt x="f31" y="f32"/>
                    </a:lnTo>
                    <a:lnTo>
                      <a:pt x="f5" y="f33"/>
                    </a:lnTo>
                    <a:lnTo>
                      <a:pt x="f34" y="f35"/>
                    </a:lnTo>
                    <a:lnTo>
                      <a:pt x="f34" y="f35"/>
                    </a:lnTo>
                    <a:lnTo>
                      <a:pt x="f34" y="f23"/>
                    </a:lnTo>
                    <a:lnTo>
                      <a:pt x="f36" y="f37"/>
                    </a:lnTo>
                    <a:lnTo>
                      <a:pt x="f36" y="f38"/>
                    </a:lnTo>
                    <a:lnTo>
                      <a:pt x="f5" y="f39"/>
                    </a:lnTo>
                    <a:lnTo>
                      <a:pt x="f5" y="f21"/>
                    </a:lnTo>
                    <a:lnTo>
                      <a:pt x="f5" y="f40"/>
                    </a:lnTo>
                    <a:lnTo>
                      <a:pt x="f5" y="f11"/>
                    </a:lnTo>
                    <a:lnTo>
                      <a:pt x="f34" y="f13"/>
                    </a:lnTo>
                    <a:lnTo>
                      <a:pt x="f34" y="f15"/>
                    </a:lnTo>
                    <a:lnTo>
                      <a:pt x="f31" y="f9"/>
                    </a:lnTo>
                    <a:lnTo>
                      <a:pt x="f41" y="f42"/>
                    </a:lnTo>
                    <a:lnTo>
                      <a:pt x="f41" y="f43"/>
                    </a:lnTo>
                    <a:lnTo>
                      <a:pt x="f41" y="f43"/>
                    </a:lnTo>
                    <a:lnTo>
                      <a:pt x="f31" y="f44"/>
                    </a:lnTo>
                    <a:lnTo>
                      <a:pt x="f41" y="f44"/>
                    </a:lnTo>
                    <a:lnTo>
                      <a:pt x="f30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49"/>
                    </a:lnTo>
                    <a:lnTo>
                      <a:pt x="f19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8" y="f56"/>
                    </a:lnTo>
                    <a:lnTo>
                      <a:pt x="f57" y="f58"/>
                    </a:lnTo>
                    <a:lnTo>
                      <a:pt x="f57" y="f59"/>
                    </a:lnTo>
                    <a:lnTo>
                      <a:pt x="f57" y="f59"/>
                    </a:lnTo>
                    <a:lnTo>
                      <a:pt x="f8" y="f43"/>
                    </a:lnTo>
                    <a:lnTo>
                      <a:pt x="f8" y="f9"/>
                    </a:lnTo>
                    <a:close/>
                    <a:moveTo>
                      <a:pt x="f60" y="f12"/>
                    </a:moveTo>
                    <a:lnTo>
                      <a:pt x="f61" y="f10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6" y="f68"/>
                    </a:lnTo>
                    <a:lnTo>
                      <a:pt x="f69" y="f70"/>
                    </a:lnTo>
                    <a:lnTo>
                      <a:pt x="f71" y="f72"/>
                    </a:lnTo>
                    <a:lnTo>
                      <a:pt x="f56" y="f73"/>
                    </a:lnTo>
                    <a:lnTo>
                      <a:pt x="f56" y="f74"/>
                    </a:lnTo>
                    <a:lnTo>
                      <a:pt x="f75" y="f76"/>
                    </a:lnTo>
                    <a:lnTo>
                      <a:pt x="f56" y="f76"/>
                    </a:lnTo>
                    <a:lnTo>
                      <a:pt x="f71" y="f77"/>
                    </a:lnTo>
                    <a:lnTo>
                      <a:pt x="f71" y="f77"/>
                    </a:lnTo>
                    <a:lnTo>
                      <a:pt x="f71" y="f78"/>
                    </a:lnTo>
                    <a:lnTo>
                      <a:pt x="f13" y="f79"/>
                    </a:lnTo>
                    <a:lnTo>
                      <a:pt x="f11" y="f80"/>
                    </a:lnTo>
                    <a:lnTo>
                      <a:pt x="f39" y="f81"/>
                    </a:lnTo>
                    <a:lnTo>
                      <a:pt x="f82" y="f83"/>
                    </a:lnTo>
                    <a:lnTo>
                      <a:pt x="f35" y="f84"/>
                    </a:lnTo>
                    <a:lnTo>
                      <a:pt x="f35" y="f45"/>
                    </a:lnTo>
                    <a:lnTo>
                      <a:pt x="f85" y="f53"/>
                    </a:lnTo>
                    <a:lnTo>
                      <a:pt x="f82" y="f66"/>
                    </a:lnTo>
                    <a:lnTo>
                      <a:pt x="f23" y="f15"/>
                    </a:lnTo>
                    <a:lnTo>
                      <a:pt x="f82" y="f13"/>
                    </a:lnTo>
                    <a:lnTo>
                      <a:pt x="f86" y="f39"/>
                    </a:lnTo>
                    <a:lnTo>
                      <a:pt x="f86" y="f38"/>
                    </a:lnTo>
                    <a:lnTo>
                      <a:pt x="f23" y="f87"/>
                    </a:lnTo>
                    <a:lnTo>
                      <a:pt x="f35" y="f33"/>
                    </a:lnTo>
                    <a:lnTo>
                      <a:pt x="f35" y="f33"/>
                    </a:lnTo>
                    <a:lnTo>
                      <a:pt x="f88" y="f32"/>
                    </a:lnTo>
                    <a:lnTo>
                      <a:pt x="f88" y="f89"/>
                    </a:lnTo>
                    <a:lnTo>
                      <a:pt x="f85" y="f89"/>
                    </a:lnTo>
                    <a:lnTo>
                      <a:pt x="f25" y="f89"/>
                    </a:lnTo>
                    <a:lnTo>
                      <a:pt x="f90" y="f89"/>
                    </a:lnTo>
                    <a:lnTo>
                      <a:pt x="f91" y="f6"/>
                    </a:lnTo>
                    <a:lnTo>
                      <a:pt x="f91" y="f28"/>
                    </a:lnTo>
                    <a:lnTo>
                      <a:pt x="f33" y="f92"/>
                    </a:lnTo>
                    <a:lnTo>
                      <a:pt x="f89" y="f93"/>
                    </a:lnTo>
                    <a:lnTo>
                      <a:pt x="f89" y="f94"/>
                    </a:lnTo>
                    <a:lnTo>
                      <a:pt x="f95" y="f96"/>
                    </a:lnTo>
                    <a:lnTo>
                      <a:pt x="f6" y="f96"/>
                    </a:lnTo>
                    <a:lnTo>
                      <a:pt x="f6" y="f96"/>
                    </a:lnTo>
                    <a:lnTo>
                      <a:pt x="f97" y="f98"/>
                    </a:lnTo>
                    <a:lnTo>
                      <a:pt x="f97" y="f98"/>
                    </a:lnTo>
                    <a:lnTo>
                      <a:pt x="f11" y="f99"/>
                    </a:lnTo>
                    <a:lnTo>
                      <a:pt x="f59" y="f100"/>
                    </a:lnTo>
                    <a:lnTo>
                      <a:pt x="f101" y="f102"/>
                    </a:lnTo>
                    <a:lnTo>
                      <a:pt x="f103" y="f104"/>
                    </a:lnTo>
                    <a:lnTo>
                      <a:pt x="f69" y="f105"/>
                    </a:lnTo>
                    <a:lnTo>
                      <a:pt x="f75" y="f106"/>
                    </a:lnTo>
                    <a:lnTo>
                      <a:pt x="f44" y="f107"/>
                    </a:lnTo>
                    <a:lnTo>
                      <a:pt x="f55" y="f108"/>
                    </a:lnTo>
                    <a:lnTo>
                      <a:pt x="f45" y="f109"/>
                    </a:lnTo>
                    <a:lnTo>
                      <a:pt x="f110" y="f109"/>
                    </a:lnTo>
                    <a:lnTo>
                      <a:pt x="f45" y="f111"/>
                    </a:lnTo>
                    <a:lnTo>
                      <a:pt x="f45" y="f111"/>
                    </a:lnTo>
                    <a:lnTo>
                      <a:pt x="f47" y="f112"/>
                    </a:lnTo>
                    <a:lnTo>
                      <a:pt x="f84" y="f113"/>
                    </a:lnTo>
                    <a:lnTo>
                      <a:pt x="f51" y="f114"/>
                    </a:lnTo>
                    <a:lnTo>
                      <a:pt x="f51" y="f115"/>
                    </a:lnTo>
                    <a:lnTo>
                      <a:pt x="f51" y="f115"/>
                    </a:lnTo>
                    <a:lnTo>
                      <a:pt x="f83" y="f115"/>
                    </a:lnTo>
                    <a:lnTo>
                      <a:pt x="f51" y="f116"/>
                    </a:lnTo>
                    <a:lnTo>
                      <a:pt x="f81" y="f117"/>
                    </a:lnTo>
                    <a:lnTo>
                      <a:pt x="f118" y="f119"/>
                    </a:lnTo>
                    <a:lnTo>
                      <a:pt x="f60" y="f120"/>
                    </a:lnTo>
                    <a:lnTo>
                      <a:pt x="f121" y="f122"/>
                    </a:lnTo>
                    <a:lnTo>
                      <a:pt x="f123" y="f124"/>
                    </a:lnTo>
                    <a:lnTo>
                      <a:pt x="f123" y="f124"/>
                    </a:lnTo>
                    <a:lnTo>
                      <a:pt x="f123" y="f124"/>
                    </a:lnTo>
                    <a:lnTo>
                      <a:pt x="f125" y="f126"/>
                    </a:lnTo>
                    <a:lnTo>
                      <a:pt x="f127" y="f98"/>
                    </a:lnTo>
                    <a:lnTo>
                      <a:pt x="f78" y="f126"/>
                    </a:lnTo>
                    <a:lnTo>
                      <a:pt x="f77" y="f124"/>
                    </a:lnTo>
                    <a:lnTo>
                      <a:pt x="f76" y="f119"/>
                    </a:lnTo>
                    <a:lnTo>
                      <a:pt x="f128" y="f119"/>
                    </a:lnTo>
                    <a:lnTo>
                      <a:pt x="f128" y="f119"/>
                    </a:lnTo>
                    <a:lnTo>
                      <a:pt x="f72" y="f119"/>
                    </a:lnTo>
                    <a:lnTo>
                      <a:pt x="f129" y="f102"/>
                    </a:lnTo>
                    <a:lnTo>
                      <a:pt x="f130" y="f120"/>
                    </a:lnTo>
                    <a:lnTo>
                      <a:pt x="f130" y="f102"/>
                    </a:lnTo>
                    <a:lnTo>
                      <a:pt x="f68" y="f102"/>
                    </a:lnTo>
                    <a:lnTo>
                      <a:pt x="f131" y="f120"/>
                    </a:lnTo>
                    <a:lnTo>
                      <a:pt x="f131" y="f120"/>
                    </a:lnTo>
                    <a:lnTo>
                      <a:pt x="f65" y="f132"/>
                    </a:lnTo>
                    <a:lnTo>
                      <a:pt x="f133" y="f104"/>
                    </a:lnTo>
                    <a:lnTo>
                      <a:pt x="f134" y="f135"/>
                    </a:lnTo>
                    <a:lnTo>
                      <a:pt x="f136" y="f137"/>
                    </a:lnTo>
                    <a:lnTo>
                      <a:pt x="f134" y="f138"/>
                    </a:lnTo>
                    <a:lnTo>
                      <a:pt x="f133" y="f139"/>
                    </a:lnTo>
                    <a:lnTo>
                      <a:pt x="f140" y="f105"/>
                    </a:lnTo>
                    <a:lnTo>
                      <a:pt x="f141" y="f139"/>
                    </a:lnTo>
                    <a:lnTo>
                      <a:pt x="f142" y="f107"/>
                    </a:lnTo>
                    <a:lnTo>
                      <a:pt x="f143" y="f108"/>
                    </a:lnTo>
                    <a:lnTo>
                      <a:pt x="f144" y="f109"/>
                    </a:lnTo>
                    <a:lnTo>
                      <a:pt x="f144" y="f145"/>
                    </a:lnTo>
                    <a:lnTo>
                      <a:pt x="f144" y="f145"/>
                    </a:lnTo>
                    <a:lnTo>
                      <a:pt x="f144" y="f146"/>
                    </a:lnTo>
                    <a:lnTo>
                      <a:pt x="f147" y="f115"/>
                    </a:lnTo>
                    <a:lnTo>
                      <a:pt x="f147" y="f111"/>
                    </a:lnTo>
                    <a:lnTo>
                      <a:pt x="f147" y="f148"/>
                    </a:lnTo>
                    <a:lnTo>
                      <a:pt x="f147" y="f148"/>
                    </a:lnTo>
                    <a:lnTo>
                      <a:pt x="f149" y="f148"/>
                    </a:lnTo>
                    <a:lnTo>
                      <a:pt x="f150" y="f114"/>
                    </a:lnTo>
                    <a:lnTo>
                      <a:pt x="f151" y="f114"/>
                    </a:lnTo>
                    <a:lnTo>
                      <a:pt x="f150" y="f152"/>
                    </a:lnTo>
                    <a:lnTo>
                      <a:pt x="f153" y="f152"/>
                    </a:lnTo>
                    <a:lnTo>
                      <a:pt x="f154" y="f155"/>
                    </a:lnTo>
                    <a:lnTo>
                      <a:pt x="f154" y="f156"/>
                    </a:lnTo>
                    <a:lnTo>
                      <a:pt x="f154" y="f157"/>
                    </a:lnTo>
                    <a:lnTo>
                      <a:pt x="f158" y="f159"/>
                    </a:lnTo>
                    <a:lnTo>
                      <a:pt x="f158" y="f160"/>
                    </a:lnTo>
                    <a:lnTo>
                      <a:pt x="f161" y="f162"/>
                    </a:lnTo>
                    <a:lnTo>
                      <a:pt x="f163" y="f7"/>
                    </a:lnTo>
                    <a:lnTo>
                      <a:pt x="f163" y="f7"/>
                    </a:lnTo>
                    <a:lnTo>
                      <a:pt x="f164" y="f160"/>
                    </a:lnTo>
                    <a:lnTo>
                      <a:pt x="f8" y="f160"/>
                    </a:lnTo>
                    <a:lnTo>
                      <a:pt x="f8" y="f160"/>
                    </a:lnTo>
                    <a:lnTo>
                      <a:pt x="f57" y="f165"/>
                    </a:lnTo>
                    <a:lnTo>
                      <a:pt x="f10" y="f159"/>
                    </a:lnTo>
                    <a:lnTo>
                      <a:pt x="f52" y="f166"/>
                    </a:lnTo>
                    <a:lnTo>
                      <a:pt x="f54" y="f114"/>
                    </a:lnTo>
                    <a:lnTo>
                      <a:pt x="f10" y="f111"/>
                    </a:lnTo>
                    <a:lnTo>
                      <a:pt x="f167" y="f108"/>
                    </a:lnTo>
                    <a:lnTo>
                      <a:pt x="f167" y="f138"/>
                    </a:lnTo>
                    <a:lnTo>
                      <a:pt x="f54" y="f137"/>
                    </a:lnTo>
                    <a:lnTo>
                      <a:pt x="f54" y="f104"/>
                    </a:lnTo>
                    <a:lnTo>
                      <a:pt x="f54" y="f104"/>
                    </a:lnTo>
                    <a:lnTo>
                      <a:pt x="f54" y="f104"/>
                    </a:lnTo>
                    <a:lnTo>
                      <a:pt x="f14" y="f168"/>
                    </a:lnTo>
                    <a:lnTo>
                      <a:pt x="f169" y="f99"/>
                    </a:lnTo>
                    <a:lnTo>
                      <a:pt x="f169" y="f99"/>
                    </a:lnTo>
                    <a:lnTo>
                      <a:pt x="f169" y="f122"/>
                    </a:lnTo>
                    <a:lnTo>
                      <a:pt x="f169" y="f124"/>
                    </a:lnTo>
                    <a:lnTo>
                      <a:pt x="f169" y="f98"/>
                    </a:lnTo>
                    <a:lnTo>
                      <a:pt x="f14" y="f92"/>
                    </a:lnTo>
                    <a:lnTo>
                      <a:pt x="f54" y="f90"/>
                    </a:lnTo>
                    <a:lnTo>
                      <a:pt x="f54" y="f25"/>
                    </a:lnTo>
                    <a:lnTo>
                      <a:pt x="f10" y="f87"/>
                    </a:lnTo>
                    <a:lnTo>
                      <a:pt x="f57" y="f37"/>
                    </a:lnTo>
                    <a:lnTo>
                      <a:pt x="f164" y="f40"/>
                    </a:lnTo>
                    <a:lnTo>
                      <a:pt x="f163" y="f40"/>
                    </a:lnTo>
                    <a:lnTo>
                      <a:pt x="f170" y="f39"/>
                    </a:lnTo>
                    <a:lnTo>
                      <a:pt x="f161" y="f87"/>
                    </a:lnTo>
                    <a:lnTo>
                      <a:pt x="f170" y="f25"/>
                    </a:lnTo>
                    <a:lnTo>
                      <a:pt x="f170" y="f90"/>
                    </a:lnTo>
                    <a:lnTo>
                      <a:pt x="f170" y="f92"/>
                    </a:lnTo>
                    <a:lnTo>
                      <a:pt x="f170" y="f93"/>
                    </a:lnTo>
                    <a:lnTo>
                      <a:pt x="f170" y="f126"/>
                    </a:lnTo>
                    <a:lnTo>
                      <a:pt x="f170" y="f171"/>
                    </a:lnTo>
                    <a:lnTo>
                      <a:pt x="f172" y="f173"/>
                    </a:lnTo>
                    <a:lnTo>
                      <a:pt x="f174" y="f173"/>
                    </a:lnTo>
                    <a:lnTo>
                      <a:pt x="f174" y="f171"/>
                    </a:lnTo>
                    <a:lnTo>
                      <a:pt x="f175" y="f171"/>
                    </a:lnTo>
                    <a:lnTo>
                      <a:pt x="f175" y="f124"/>
                    </a:lnTo>
                    <a:lnTo>
                      <a:pt x="f175" y="f124"/>
                    </a:lnTo>
                    <a:lnTo>
                      <a:pt x="f174" y="f96"/>
                    </a:lnTo>
                    <a:lnTo>
                      <a:pt x="f174" y="f176"/>
                    </a:lnTo>
                    <a:lnTo>
                      <a:pt x="f175" y="f92"/>
                    </a:lnTo>
                    <a:lnTo>
                      <a:pt x="f175" y="f32"/>
                    </a:lnTo>
                    <a:lnTo>
                      <a:pt x="f177" y="f85"/>
                    </a:lnTo>
                    <a:lnTo>
                      <a:pt x="f177" y="f35"/>
                    </a:lnTo>
                    <a:lnTo>
                      <a:pt x="f178" y="f85"/>
                    </a:lnTo>
                    <a:lnTo>
                      <a:pt x="f178" y="f85"/>
                    </a:lnTo>
                    <a:lnTo>
                      <a:pt x="f153" y="f179"/>
                    </a:lnTo>
                    <a:lnTo>
                      <a:pt x="f149" y="f90"/>
                    </a:lnTo>
                    <a:lnTo>
                      <a:pt x="f180" y="f90"/>
                    </a:lnTo>
                    <a:lnTo>
                      <a:pt x="f180" y="f90"/>
                    </a:lnTo>
                    <a:lnTo>
                      <a:pt x="f181" y="f90"/>
                    </a:lnTo>
                    <a:lnTo>
                      <a:pt x="f133" y="f179"/>
                    </a:lnTo>
                    <a:lnTo>
                      <a:pt x="f133" y="f85"/>
                    </a:lnTo>
                    <a:lnTo>
                      <a:pt x="f141" y="f182"/>
                    </a:lnTo>
                    <a:lnTo>
                      <a:pt x="f133" y="f2"/>
                    </a:lnTo>
                    <a:lnTo>
                      <a:pt x="f134" y="f59"/>
                    </a:lnTo>
                    <a:lnTo>
                      <a:pt x="f134" y="f183"/>
                    </a:lnTo>
                    <a:lnTo>
                      <a:pt x="f134" y="f183"/>
                    </a:lnTo>
                    <a:lnTo>
                      <a:pt x="f136" y="f66"/>
                    </a:lnTo>
                    <a:lnTo>
                      <a:pt x="f184" y="f71"/>
                    </a:lnTo>
                    <a:lnTo>
                      <a:pt x="f184" y="f71"/>
                    </a:lnTo>
                    <a:lnTo>
                      <a:pt x="f136" y="f185"/>
                    </a:lnTo>
                    <a:lnTo>
                      <a:pt x="f134" y="f44"/>
                    </a:lnTo>
                    <a:lnTo>
                      <a:pt x="f140" y="f55"/>
                    </a:lnTo>
                    <a:lnTo>
                      <a:pt x="f186" y="f187"/>
                    </a:lnTo>
                    <a:lnTo>
                      <a:pt x="f180" y="f84"/>
                    </a:lnTo>
                    <a:lnTo>
                      <a:pt x="f180" y="f188"/>
                    </a:lnTo>
                    <a:lnTo>
                      <a:pt x="f180" y="f188"/>
                    </a:lnTo>
                    <a:lnTo>
                      <a:pt x="f147" y="f189"/>
                    </a:lnTo>
                    <a:lnTo>
                      <a:pt x="f150" y="f79"/>
                    </a:lnTo>
                    <a:lnTo>
                      <a:pt x="f153" y="f190"/>
                    </a:lnTo>
                    <a:lnTo>
                      <a:pt x="f153" y="f191"/>
                    </a:lnTo>
                    <a:lnTo>
                      <a:pt x="f158" y="f192"/>
                    </a:lnTo>
                    <a:lnTo>
                      <a:pt x="f174" y="f78"/>
                    </a:lnTo>
                    <a:lnTo>
                      <a:pt x="f175" y="f76"/>
                    </a:lnTo>
                    <a:lnTo>
                      <a:pt x="f154" y="f193"/>
                    </a:lnTo>
                    <a:lnTo>
                      <a:pt x="f177" y="f193"/>
                    </a:lnTo>
                    <a:lnTo>
                      <a:pt x="f194" y="f195"/>
                    </a:lnTo>
                    <a:lnTo>
                      <a:pt x="f194" y="f193"/>
                    </a:lnTo>
                    <a:lnTo>
                      <a:pt x="f178" y="f193"/>
                    </a:lnTo>
                    <a:lnTo>
                      <a:pt x="f150" y="f76"/>
                    </a:lnTo>
                    <a:lnTo>
                      <a:pt x="f150" y="f193"/>
                    </a:lnTo>
                    <a:lnTo>
                      <a:pt x="f150" y="f195"/>
                    </a:lnTo>
                    <a:lnTo>
                      <a:pt x="f151" y="f74"/>
                    </a:lnTo>
                    <a:lnTo>
                      <a:pt x="f149" y="f196"/>
                    </a:lnTo>
                    <a:lnTo>
                      <a:pt x="f151" y="f196"/>
                    </a:lnTo>
                    <a:lnTo>
                      <a:pt x="f147" y="f68"/>
                    </a:lnTo>
                    <a:lnTo>
                      <a:pt x="f181" y="f65"/>
                    </a:lnTo>
                    <a:lnTo>
                      <a:pt x="f140" y="f142"/>
                    </a:lnTo>
                    <a:lnTo>
                      <a:pt x="f197" y="f149"/>
                    </a:lnTo>
                    <a:lnTo>
                      <a:pt x="f184" y="f178"/>
                    </a:lnTo>
                    <a:lnTo>
                      <a:pt x="f65" y="f175"/>
                    </a:lnTo>
                    <a:lnTo>
                      <a:pt x="f143" y="f164"/>
                    </a:lnTo>
                    <a:lnTo>
                      <a:pt x="f154" y="f8"/>
                    </a:lnTo>
                    <a:lnTo>
                      <a:pt x="f198" y="f52"/>
                    </a:lnTo>
                    <a:lnTo>
                      <a:pt x="f178" y="f199"/>
                    </a:lnTo>
                    <a:lnTo>
                      <a:pt x="f153" y="f20"/>
                    </a:lnTo>
                    <a:lnTo>
                      <a:pt x="f150" y="f200"/>
                    </a:lnTo>
                    <a:lnTo>
                      <a:pt x="f180" y="f199"/>
                    </a:lnTo>
                    <a:lnTo>
                      <a:pt x="f201" y="f12"/>
                    </a:lnTo>
                    <a:lnTo>
                      <a:pt x="f202" y="f169"/>
                    </a:lnTo>
                    <a:lnTo>
                      <a:pt x="f67" y="f203"/>
                    </a:lnTo>
                    <a:lnTo>
                      <a:pt x="f204" y="f50"/>
                    </a:lnTo>
                    <a:lnTo>
                      <a:pt x="f205" y="f206"/>
                    </a:lnTo>
                    <a:lnTo>
                      <a:pt x="f128" y="f30"/>
                    </a:lnTo>
                    <a:lnTo>
                      <a:pt x="f207" y="f208"/>
                    </a:lnTo>
                    <a:lnTo>
                      <a:pt x="f77" y="f31"/>
                    </a:lnTo>
                    <a:lnTo>
                      <a:pt x="f78" y="f5"/>
                    </a:lnTo>
                    <a:lnTo>
                      <a:pt x="f209" y="f29"/>
                    </a:lnTo>
                    <a:lnTo>
                      <a:pt x="f123" y="f199"/>
                    </a:lnTo>
                    <a:lnTo>
                      <a:pt x="f210" y="f16"/>
                    </a:lnTo>
                    <a:lnTo>
                      <a:pt x="f211" y="f203"/>
                    </a:lnTo>
                    <a:lnTo>
                      <a:pt x="f211" y="f203"/>
                    </a:lnTo>
                    <a:lnTo>
                      <a:pt x="f60" y="f1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6" name="Freeform 8"/>
              <p:cNvSpPr/>
              <p:nvPr/>
            </p:nvSpPr>
            <p:spPr>
              <a:xfrm>
                <a:off x="1766441" y="4354958"/>
                <a:ext cx="633414" cy="121761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99"/>
                  <a:gd name="f7" fmla="val 767"/>
                  <a:gd name="f8" fmla="val 331"/>
                  <a:gd name="f9" fmla="val 110"/>
                  <a:gd name="f10" fmla="val 332"/>
                  <a:gd name="f11" fmla="val 112"/>
                  <a:gd name="f12" fmla="val 334"/>
                  <a:gd name="f13" fmla="val 119"/>
                  <a:gd name="f14" fmla="val 335"/>
                  <a:gd name="f15" fmla="val 123"/>
                  <a:gd name="f16" fmla="val 336"/>
                  <a:gd name="f17" fmla="val 127"/>
                  <a:gd name="f18" fmla="val 134"/>
                  <a:gd name="f19" fmla="val 138"/>
                  <a:gd name="f20" fmla="val 145"/>
                  <a:gd name="f21" fmla="val 151"/>
                  <a:gd name="f22" fmla="val 153"/>
                  <a:gd name="f23" fmla="val 159"/>
                  <a:gd name="f24" fmla="val 330"/>
                  <a:gd name="f25" fmla="val 161"/>
                  <a:gd name="f26" fmla="val 163"/>
                  <a:gd name="f27" fmla="val 327"/>
                  <a:gd name="f28" fmla="val 174"/>
                  <a:gd name="f29" fmla="val 178"/>
                  <a:gd name="f30" fmla="val 326"/>
                  <a:gd name="f31" fmla="val 186"/>
                  <a:gd name="f32" fmla="val 325"/>
                  <a:gd name="f33" fmla="val 192"/>
                  <a:gd name="f34" fmla="val 323"/>
                  <a:gd name="f35" fmla="val 196"/>
                  <a:gd name="f36" fmla="val 199"/>
                  <a:gd name="f37" fmla="val 203"/>
                  <a:gd name="f38" fmla="val 321"/>
                  <a:gd name="f39" fmla="val 210"/>
                  <a:gd name="f40" fmla="val 214"/>
                  <a:gd name="f41" fmla="val 319"/>
                  <a:gd name="f42" fmla="val 221"/>
                  <a:gd name="f43" fmla="val 225"/>
                  <a:gd name="f44" fmla="val 318"/>
                  <a:gd name="f45" fmla="val 229"/>
                  <a:gd name="f46" fmla="val 231"/>
                  <a:gd name="f47" fmla="val 317"/>
                  <a:gd name="f48" fmla="val 235"/>
                  <a:gd name="f49" fmla="val 315"/>
                  <a:gd name="f50" fmla="val 240"/>
                  <a:gd name="f51" fmla="val 243"/>
                  <a:gd name="f52" fmla="val 314"/>
                  <a:gd name="f53" fmla="val 250"/>
                  <a:gd name="f54" fmla="val 313"/>
                  <a:gd name="f55" fmla="val 259"/>
                  <a:gd name="f56" fmla="val 311"/>
                  <a:gd name="f57" fmla="val 261"/>
                  <a:gd name="f58" fmla="val 264"/>
                  <a:gd name="f59" fmla="val 310"/>
                  <a:gd name="f60" fmla="val 269"/>
                  <a:gd name="f61" fmla="val 277"/>
                  <a:gd name="f62" fmla="val 284"/>
                  <a:gd name="f63" fmla="val 288"/>
                  <a:gd name="f64" fmla="val 293"/>
                  <a:gd name="f65" fmla="val 297"/>
                  <a:gd name="f66" fmla="val 299"/>
                  <a:gd name="f67" fmla="val 338"/>
                  <a:gd name="f68" fmla="val 303"/>
                  <a:gd name="f69" fmla="val 340"/>
                  <a:gd name="f70" fmla="val 307"/>
                  <a:gd name="f71" fmla="val 309"/>
                  <a:gd name="f72" fmla="val 344"/>
                  <a:gd name="f73" fmla="val 347"/>
                  <a:gd name="f74" fmla="val 312"/>
                  <a:gd name="f75" fmla="val 351"/>
                  <a:gd name="f76" fmla="val 353"/>
                  <a:gd name="f77" fmla="val 357"/>
                  <a:gd name="f78" fmla="val 363"/>
                  <a:gd name="f79" fmla="val 366"/>
                  <a:gd name="f80" fmla="val 369"/>
                  <a:gd name="f81" fmla="val 370"/>
                  <a:gd name="f82" fmla="val 324"/>
                  <a:gd name="f83" fmla="val 373"/>
                  <a:gd name="f84" fmla="val 377"/>
                  <a:gd name="f85" fmla="val 381"/>
                  <a:gd name="f86" fmla="val 343"/>
                  <a:gd name="f87" fmla="val 382"/>
                  <a:gd name="f88" fmla="val 383"/>
                  <a:gd name="f89" fmla="val 387"/>
                  <a:gd name="f90" fmla="val 350"/>
                  <a:gd name="f91" fmla="val 391"/>
                  <a:gd name="f92" fmla="val 395"/>
                  <a:gd name="f93" fmla="val 365"/>
                  <a:gd name="f94" fmla="val 398"/>
                  <a:gd name="f95" fmla="val 378"/>
                  <a:gd name="f96" fmla="val 397"/>
                  <a:gd name="f97" fmla="val 388"/>
                  <a:gd name="f98" fmla="val 394"/>
                  <a:gd name="f99" fmla="val 396"/>
                  <a:gd name="f100" fmla="val 393"/>
                  <a:gd name="f101" fmla="val 400"/>
                  <a:gd name="f102" fmla="val 390"/>
                  <a:gd name="f103" fmla="val 407"/>
                  <a:gd name="f104" fmla="val 412"/>
                  <a:gd name="f105" fmla="val 385"/>
                  <a:gd name="f106" fmla="val 416"/>
                  <a:gd name="f107" fmla="val 419"/>
                  <a:gd name="f108" fmla="val 421"/>
                  <a:gd name="f109" fmla="val 426"/>
                  <a:gd name="f110" fmla="val 376"/>
                  <a:gd name="f111" fmla="val 432"/>
                  <a:gd name="f112" fmla="val 374"/>
                  <a:gd name="f113" fmla="val 437"/>
                  <a:gd name="f114" fmla="val 443"/>
                  <a:gd name="f115" fmla="val 447"/>
                  <a:gd name="f116" fmla="val 372"/>
                  <a:gd name="f117" fmla="val 449"/>
                  <a:gd name="f118" fmla="val 450"/>
                  <a:gd name="f119" fmla="val 364"/>
                  <a:gd name="f120" fmla="val 451"/>
                  <a:gd name="f121" fmla="val 361"/>
                  <a:gd name="f122" fmla="val 355"/>
                  <a:gd name="f123" fmla="val 342"/>
                  <a:gd name="f124" fmla="val 328"/>
                  <a:gd name="f125" fmla="val 454"/>
                  <a:gd name="f126" fmla="val 322"/>
                  <a:gd name="f127" fmla="val 455"/>
                  <a:gd name="f128" fmla="val 456"/>
                  <a:gd name="f129" fmla="val 458"/>
                  <a:gd name="f130" fmla="val 462"/>
                  <a:gd name="f131" fmla="val 467"/>
                  <a:gd name="f132" fmla="val 472"/>
                  <a:gd name="f133" fmla="val 477"/>
                  <a:gd name="f134" fmla="val 483"/>
                  <a:gd name="f135" fmla="val 487"/>
                  <a:gd name="f136" fmla="val 489"/>
                  <a:gd name="f137" fmla="val 492"/>
                  <a:gd name="f138" fmla="val 494"/>
                  <a:gd name="f139" fmla="val 501"/>
                  <a:gd name="f140" fmla="val 504"/>
                  <a:gd name="f141" fmla="val 505"/>
                  <a:gd name="f142" fmla="val 510"/>
                  <a:gd name="f143" fmla="val 518"/>
                  <a:gd name="f144" fmla="val 523"/>
                  <a:gd name="f145" fmla="val 527"/>
                  <a:gd name="f146" fmla="val 532"/>
                  <a:gd name="f147" fmla="val 534"/>
                  <a:gd name="f148" fmla="val 536"/>
                  <a:gd name="f149" fmla="val 540"/>
                  <a:gd name="f150" fmla="val 547"/>
                  <a:gd name="f151" fmla="val 551"/>
                  <a:gd name="f152" fmla="val 557"/>
                  <a:gd name="f153" fmla="val 563"/>
                  <a:gd name="f154" fmla="val 569"/>
                  <a:gd name="f155" fmla="val 348"/>
                  <a:gd name="f156" fmla="val 573"/>
                  <a:gd name="f157" fmla="val 576"/>
                  <a:gd name="f158" fmla="val 580"/>
                  <a:gd name="f159" fmla="val 582"/>
                  <a:gd name="f160" fmla="val 356"/>
                  <a:gd name="f161" fmla="val 589"/>
                  <a:gd name="f162" fmla="val 593"/>
                  <a:gd name="f163" fmla="val 598"/>
                  <a:gd name="f164" fmla="val 602"/>
                  <a:gd name="f165" fmla="val 604"/>
                  <a:gd name="f166" fmla="val 611"/>
                  <a:gd name="f167" fmla="val 615"/>
                  <a:gd name="f168" fmla="val 621"/>
                  <a:gd name="f169" fmla="val 627"/>
                  <a:gd name="f170" fmla="val 631"/>
                  <a:gd name="f171" fmla="val 636"/>
                  <a:gd name="f172" fmla="val 637"/>
                  <a:gd name="f173" fmla="val 640"/>
                  <a:gd name="f174" fmla="val 642"/>
                  <a:gd name="f175" fmla="val 646"/>
                  <a:gd name="f176" fmla="val 649"/>
                  <a:gd name="f177" fmla="val 654"/>
                  <a:gd name="f178" fmla="val 655"/>
                  <a:gd name="f179" fmla="val 661"/>
                  <a:gd name="f180" fmla="val 665"/>
                  <a:gd name="f181" fmla="val 669"/>
                  <a:gd name="f182" fmla="val 345"/>
                  <a:gd name="f183" fmla="val 676"/>
                  <a:gd name="f184" fmla="val 684"/>
                  <a:gd name="f185" fmla="val 688"/>
                  <a:gd name="f186" fmla="val 692"/>
                  <a:gd name="f187" fmla="val 699"/>
                  <a:gd name="f188" fmla="val 701"/>
                  <a:gd name="f189" fmla="val 339"/>
                  <a:gd name="f190" fmla="val 703"/>
                  <a:gd name="f191" fmla="val 709"/>
                  <a:gd name="f192" fmla="val 714"/>
                  <a:gd name="f193" fmla="val 717"/>
                  <a:gd name="f194" fmla="val 721"/>
                  <a:gd name="f195" fmla="val 724"/>
                  <a:gd name="f196" fmla="val 727"/>
                  <a:gd name="f197" fmla="val 730"/>
                  <a:gd name="f198" fmla="val 733"/>
                  <a:gd name="f199" fmla="val 737"/>
                  <a:gd name="f200" fmla="val 738"/>
                  <a:gd name="f201" fmla="val 742"/>
                  <a:gd name="f202" fmla="val 304"/>
                  <a:gd name="f203" fmla="val 745"/>
                  <a:gd name="f204" fmla="val 302"/>
                  <a:gd name="f205" fmla="val 746"/>
                  <a:gd name="f206" fmla="val 298"/>
                  <a:gd name="f207" fmla="val 750"/>
                  <a:gd name="f208" fmla="val 296"/>
                  <a:gd name="f209" fmla="val 752"/>
                  <a:gd name="f210" fmla="val 294"/>
                  <a:gd name="f211" fmla="val 755"/>
                  <a:gd name="f212" fmla="val 292"/>
                  <a:gd name="f213" fmla="val 756"/>
                  <a:gd name="f214" fmla="val 754"/>
                  <a:gd name="f215" fmla="val 276"/>
                  <a:gd name="f216" fmla="val 275"/>
                  <a:gd name="f217" fmla="val 273"/>
                  <a:gd name="f218" fmla="val 270"/>
                  <a:gd name="f219" fmla="val 268"/>
                  <a:gd name="f220" fmla="val 751"/>
                  <a:gd name="f221" fmla="val 263"/>
                  <a:gd name="f222" fmla="val 262"/>
                  <a:gd name="f223" fmla="val 260"/>
                  <a:gd name="f224" fmla="val 758"/>
                  <a:gd name="f225" fmla="val 759"/>
                  <a:gd name="f226" fmla="val 258"/>
                  <a:gd name="f227" fmla="val 255"/>
                  <a:gd name="f228" fmla="val 760"/>
                  <a:gd name="f229" fmla="val 762"/>
                  <a:gd name="f230" fmla="val 763"/>
                  <a:gd name="f231" fmla="val 253"/>
                  <a:gd name="f232" fmla="val 764"/>
                  <a:gd name="f233" fmla="val 249"/>
                  <a:gd name="f234" fmla="val 247"/>
                  <a:gd name="f235" fmla="val 246"/>
                  <a:gd name="f236" fmla="val 245"/>
                  <a:gd name="f237" fmla="val 743"/>
                  <a:gd name="f238" fmla="val 251"/>
                  <a:gd name="f239" fmla="val 720"/>
                  <a:gd name="f240" fmla="val 718"/>
                  <a:gd name="f241" fmla="val 710"/>
                  <a:gd name="f242" fmla="val 712"/>
                  <a:gd name="f243" fmla="val 241"/>
                  <a:gd name="f244" fmla="val 236"/>
                  <a:gd name="f245" fmla="val 696"/>
                  <a:gd name="f246" fmla="val 234"/>
                  <a:gd name="f247" fmla="val 695"/>
                  <a:gd name="f248" fmla="val 220"/>
                  <a:gd name="f249" fmla="val 680"/>
                  <a:gd name="f250" fmla="val 678"/>
                  <a:gd name="f251" fmla="val 219"/>
                  <a:gd name="f252" fmla="val 217"/>
                  <a:gd name="f253" fmla="val 671"/>
                  <a:gd name="f254" fmla="val 670"/>
                  <a:gd name="f255" fmla="val 657"/>
                  <a:gd name="f256" fmla="val 222"/>
                  <a:gd name="f257" fmla="val 652"/>
                  <a:gd name="f258" fmla="val 212"/>
                  <a:gd name="f259" fmla="val 644"/>
                  <a:gd name="f260" fmla="val 200"/>
                  <a:gd name="f261" fmla="val 628"/>
                  <a:gd name="f262" fmla="val 191"/>
                  <a:gd name="f263" fmla="val 599"/>
                  <a:gd name="f264" fmla="val 183"/>
                  <a:gd name="f265" fmla="val 179"/>
                  <a:gd name="f266" fmla="val 587"/>
                  <a:gd name="f267" fmla="val 175"/>
                  <a:gd name="f268" fmla="val 586"/>
                  <a:gd name="f269" fmla="val 177"/>
                  <a:gd name="f270" fmla="val 570"/>
                  <a:gd name="f271" fmla="val 169"/>
                  <a:gd name="f272" fmla="val 559"/>
                  <a:gd name="f273" fmla="val 156"/>
                  <a:gd name="f274" fmla="val 133"/>
                  <a:gd name="f275" fmla="val 511"/>
                  <a:gd name="f276" fmla="val 114"/>
                  <a:gd name="f277" fmla="val 498"/>
                  <a:gd name="f278" fmla="val 118"/>
                  <a:gd name="f279" fmla="val 485"/>
                  <a:gd name="f280" fmla="val 470"/>
                  <a:gd name="f281" fmla="val 463"/>
                  <a:gd name="f282" fmla="val 88"/>
                  <a:gd name="f283" fmla="val 441"/>
                  <a:gd name="f284" fmla="val 85"/>
                  <a:gd name="f285" fmla="val 433"/>
                  <a:gd name="f286" fmla="val 89"/>
                  <a:gd name="f287" fmla="val 92"/>
                  <a:gd name="f288" fmla="val 430"/>
                  <a:gd name="f289" fmla="val 102"/>
                  <a:gd name="f290" fmla="val 428"/>
                  <a:gd name="f291" fmla="val 115"/>
                  <a:gd name="f292" fmla="val 408"/>
                  <a:gd name="f293" fmla="val 126"/>
                  <a:gd name="f294" fmla="val 140"/>
                  <a:gd name="f295" fmla="val 141"/>
                  <a:gd name="f296" fmla="val 128"/>
                  <a:gd name="f297" fmla="val 341"/>
                  <a:gd name="f298" fmla="val 124"/>
                  <a:gd name="f299" fmla="val 122"/>
                  <a:gd name="f300" fmla="val 281"/>
                  <a:gd name="f301" fmla="val 254"/>
                  <a:gd name="f302" fmla="val 103"/>
                  <a:gd name="f303" fmla="val 272"/>
                  <a:gd name="f304" fmla="val 78"/>
                  <a:gd name="f305" fmla="val 65"/>
                  <a:gd name="f306" fmla="val 61"/>
                  <a:gd name="f307" fmla="val 252"/>
                  <a:gd name="f308" fmla="val 50"/>
                  <a:gd name="f309" fmla="val 59"/>
                  <a:gd name="f310" fmla="val 226"/>
                  <a:gd name="f311" fmla="val 213"/>
                  <a:gd name="f312" fmla="val 60"/>
                  <a:gd name="f313" fmla="val 209"/>
                  <a:gd name="f314" fmla="val 56"/>
                  <a:gd name="f315" fmla="val 206"/>
                  <a:gd name="f316" fmla="val 54"/>
                  <a:gd name="f317" fmla="val 205"/>
                  <a:gd name="f318" fmla="val 48"/>
                  <a:gd name="f319" fmla="val 47"/>
                  <a:gd name="f320" fmla="val 204"/>
                  <a:gd name="f321" fmla="val 208"/>
                  <a:gd name="f322" fmla="val 46"/>
                  <a:gd name="f323" fmla="val 26"/>
                  <a:gd name="f324" fmla="val 30"/>
                  <a:gd name="f325" fmla="val 29"/>
                  <a:gd name="f326" fmla="val 27"/>
                  <a:gd name="f327" fmla="val 176"/>
                  <a:gd name="f328" fmla="val 33"/>
                  <a:gd name="f329" fmla="val 170"/>
                  <a:gd name="f330" fmla="val 168"/>
                  <a:gd name="f331" fmla="val 39"/>
                  <a:gd name="f332" fmla="val 167"/>
                  <a:gd name="f333" fmla="val 165"/>
                  <a:gd name="f334" fmla="val 38"/>
                  <a:gd name="f335" fmla="val 162"/>
                  <a:gd name="f336" fmla="val 35"/>
                  <a:gd name="f337" fmla="val 25"/>
                  <a:gd name="f338" fmla="val 149"/>
                  <a:gd name="f339" fmla="val 21"/>
                  <a:gd name="f340" fmla="val 8"/>
                  <a:gd name="f341" fmla="val 1"/>
                  <a:gd name="f342" fmla="val 129"/>
                  <a:gd name="f343" fmla="val 9"/>
                  <a:gd name="f344" fmla="val 121"/>
                  <a:gd name="f345" fmla="val 12"/>
                  <a:gd name="f346" fmla="val 18"/>
                  <a:gd name="f347" fmla="val 37"/>
                  <a:gd name="f348" fmla="val 91"/>
                  <a:gd name="f349" fmla="val 87"/>
                  <a:gd name="f350" fmla="val 83"/>
                  <a:gd name="f351" fmla="val 42"/>
                  <a:gd name="f352" fmla="val 86"/>
                  <a:gd name="f353" fmla="val 74"/>
                  <a:gd name="f354" fmla="val 68"/>
                  <a:gd name="f355" fmla="val 32"/>
                  <a:gd name="f356" fmla="val 64"/>
                  <a:gd name="f357" fmla="val 76"/>
                  <a:gd name="f358" fmla="val 6"/>
                  <a:gd name="f359" fmla="val 80"/>
                  <a:gd name="f360" fmla="val 101"/>
                  <a:gd name="f361" fmla="val 10"/>
                  <a:gd name="f362" fmla="val 143"/>
                  <a:gd name="f363" fmla="val 7"/>
                  <a:gd name="f364" fmla="val 150"/>
                  <a:gd name="f365" fmla="val 17"/>
                  <a:gd name="f366" fmla="val 158"/>
                  <a:gd name="f367" fmla="val 4"/>
                  <a:gd name="f368" fmla="val 14"/>
                  <a:gd name="f369" fmla="val 198"/>
                  <a:gd name="f370" fmla="val 15"/>
                  <a:gd name="f371" fmla="val 201"/>
                  <a:gd name="f372" fmla="val 19"/>
                  <a:gd name="f373" fmla="val 23"/>
                  <a:gd name="f374" fmla="val 211"/>
                  <a:gd name="f375" fmla="val 40"/>
                  <a:gd name="f376" fmla="val 49"/>
                  <a:gd name="f377" fmla="val 215"/>
                  <a:gd name="f378" fmla="val 52"/>
                  <a:gd name="f379" fmla="val 53"/>
                  <a:gd name="f380" fmla="val 55"/>
                  <a:gd name="f381" fmla="val 233"/>
                  <a:gd name="f382" fmla="val 69"/>
                  <a:gd name="f383" fmla="val 238"/>
                  <a:gd name="f384" fmla="val 95"/>
                  <a:gd name="f385" fmla="val 94"/>
                  <a:gd name="f386" fmla="val 93"/>
                  <a:gd name="f387" fmla="val 100"/>
                  <a:gd name="f388" fmla="val 266"/>
                  <a:gd name="f389" fmla="val 267"/>
                  <a:gd name="f390" fmla="val 289"/>
                  <a:gd name="f391" fmla="val 98"/>
                  <a:gd name="f392" fmla="val 306"/>
                  <a:gd name="f393" fmla="val 104"/>
                  <a:gd name="f394" fmla="+- 0 0 -90"/>
                  <a:gd name="f395" fmla="*/ f3 1 399"/>
                  <a:gd name="f396" fmla="*/ f4 1 767"/>
                  <a:gd name="f397" fmla="val f5"/>
                  <a:gd name="f398" fmla="val f6"/>
                  <a:gd name="f399" fmla="val f7"/>
                  <a:gd name="f400" fmla="*/ f394 f0 1"/>
                  <a:gd name="f401" fmla="+- f399 0 f397"/>
                  <a:gd name="f402" fmla="+- f398 0 f397"/>
                  <a:gd name="f403" fmla="*/ f400 1 f2"/>
                  <a:gd name="f404" fmla="*/ f402 1 399"/>
                  <a:gd name="f405" fmla="*/ f401 1 767"/>
                  <a:gd name="f406" fmla="+- f403 0 f1"/>
                  <a:gd name="f407" fmla="*/ 334 1 f404"/>
                  <a:gd name="f408" fmla="*/ 138 1 f405"/>
                  <a:gd name="f409" fmla="*/ 330 1 f404"/>
                  <a:gd name="f410" fmla="*/ 161 1 f405"/>
                  <a:gd name="f411" fmla="*/ 326 1 f404"/>
                  <a:gd name="f412" fmla="*/ 186 1 f405"/>
                  <a:gd name="f413" fmla="*/ 319 1 f404"/>
                  <a:gd name="f414" fmla="*/ 221 1 f405"/>
                  <a:gd name="f415" fmla="*/ 314 1 f404"/>
                  <a:gd name="f416" fmla="*/ 250 1 f405"/>
                  <a:gd name="f417" fmla="*/ 321 1 f404"/>
                  <a:gd name="f418" fmla="*/ 284 1 f405"/>
                  <a:gd name="f419" fmla="*/ 338 1 f404"/>
                  <a:gd name="f420" fmla="*/ 303 1 f405"/>
                  <a:gd name="f421" fmla="*/ 357 1 f404"/>
                  <a:gd name="f422" fmla="*/ 312 1 f405"/>
                  <a:gd name="f423" fmla="*/ 381 1 f404"/>
                  <a:gd name="f424" fmla="*/ 343 1 f405"/>
                  <a:gd name="f425" fmla="*/ 398 1 f404"/>
                  <a:gd name="f426" fmla="*/ 378 1 f405"/>
                  <a:gd name="f427" fmla="*/ 393 1 f404"/>
                  <a:gd name="f428" fmla="*/ 400 1 f405"/>
                  <a:gd name="f429" fmla="*/ 376 1 f404"/>
                  <a:gd name="f430" fmla="*/ 432 1 f405"/>
                  <a:gd name="f431" fmla="*/ 369 1 f404"/>
                  <a:gd name="f432" fmla="*/ 450 1 f405"/>
                  <a:gd name="f433" fmla="*/ 361 1 f404"/>
                  <a:gd name="f434" fmla="*/ 451 1 f405"/>
                  <a:gd name="f435" fmla="*/ 462 1 f405"/>
                  <a:gd name="f436" fmla="*/ 492 1 f405"/>
                  <a:gd name="f437" fmla="*/ 328 1 f404"/>
                  <a:gd name="f438" fmla="*/ 518 1 f405"/>
                  <a:gd name="f439" fmla="*/ 340 1 f404"/>
                  <a:gd name="f440" fmla="*/ 547 1 f405"/>
                  <a:gd name="f441" fmla="*/ 353 1 f404"/>
                  <a:gd name="f442" fmla="*/ 580 1 f405"/>
                  <a:gd name="f443" fmla="*/ 611 1 f405"/>
                  <a:gd name="f444" fmla="*/ 347 1 f404"/>
                  <a:gd name="f445" fmla="*/ 637 1 f405"/>
                  <a:gd name="f446" fmla="*/ 342 1 f404"/>
                  <a:gd name="f447" fmla="*/ 654 1 f405"/>
                  <a:gd name="f448" fmla="*/ 344 1 f404"/>
                  <a:gd name="f449" fmla="*/ 684 1 f405"/>
                  <a:gd name="f450" fmla="*/ 336 1 f404"/>
                  <a:gd name="f451" fmla="*/ 709 1 f405"/>
                  <a:gd name="f452" fmla="*/ 730 1 f405"/>
                  <a:gd name="f453" fmla="*/ 302 1 f404"/>
                  <a:gd name="f454" fmla="*/ 746 1 f405"/>
                  <a:gd name="f455" fmla="*/ 284 1 f404"/>
                  <a:gd name="f456" fmla="*/ 755 1 f405"/>
                  <a:gd name="f457" fmla="*/ 270 1 f404"/>
                  <a:gd name="f458" fmla="*/ 752 1 f405"/>
                  <a:gd name="f459" fmla="*/ 262 1 f404"/>
                  <a:gd name="f460" fmla="*/ 255 1 f404"/>
                  <a:gd name="f461" fmla="*/ 759 1 f405"/>
                  <a:gd name="f462" fmla="*/ 249 1 f404"/>
                  <a:gd name="f463" fmla="*/ 767 1 f405"/>
                  <a:gd name="f464" fmla="*/ 245 1 f404"/>
                  <a:gd name="f465" fmla="*/ 733 1 f405"/>
                  <a:gd name="f466" fmla="*/ 234 1 f404"/>
                  <a:gd name="f467" fmla="*/ 695 1 f405"/>
                  <a:gd name="f468" fmla="*/ 219 1 f404"/>
                  <a:gd name="f469" fmla="*/ 670 1 f405"/>
                  <a:gd name="f470" fmla="*/ 191 1 f404"/>
                  <a:gd name="f471" fmla="*/ 599 1 f405"/>
                  <a:gd name="f472" fmla="*/ 169 1 f404"/>
                  <a:gd name="f473" fmla="*/ 559 1 f405"/>
                  <a:gd name="f474" fmla="*/ 110 1 f404"/>
                  <a:gd name="f475" fmla="*/ 463 1 f405"/>
                  <a:gd name="f476" fmla="*/ 115 1 f404"/>
                  <a:gd name="f477" fmla="*/ 408 1 f405"/>
                  <a:gd name="f478" fmla="*/ 124 1 f404"/>
                  <a:gd name="f479" fmla="*/ 332 1 f405"/>
                  <a:gd name="f480" fmla="*/ 122 1 f404"/>
                  <a:gd name="f481" fmla="*/ 263 1 f405"/>
                  <a:gd name="f482" fmla="*/ 61 1 f404"/>
                  <a:gd name="f483" fmla="*/ 252 1 f405"/>
                  <a:gd name="f484" fmla="*/ 56 1 f404"/>
                  <a:gd name="f485" fmla="*/ 206 1 f405"/>
                  <a:gd name="f486" fmla="*/ 46 1 f404"/>
                  <a:gd name="f487" fmla="*/ 210 1 f405"/>
                  <a:gd name="f488" fmla="*/ 33 1 f404"/>
                  <a:gd name="f489" fmla="*/ 170 1 f405"/>
                  <a:gd name="f490" fmla="*/ 21 1 f404"/>
                  <a:gd name="f491" fmla="*/ 145 1 f405"/>
                  <a:gd name="f492" fmla="*/ 9 1 f404"/>
                  <a:gd name="f493" fmla="*/ 121 1 f405"/>
                  <a:gd name="f494" fmla="*/ 35 1 f404"/>
                  <a:gd name="f495" fmla="*/ 83 1 f405"/>
                  <a:gd name="f496" fmla="*/ 68 1 f404"/>
                  <a:gd name="f497" fmla="*/ 18 1 f405"/>
                  <a:gd name="f498" fmla="*/ 133 1 f404"/>
                  <a:gd name="f499" fmla="*/ 10 1 f405"/>
                  <a:gd name="f500" fmla="*/ 198 1 f404"/>
                  <a:gd name="f501" fmla="*/ 15 1 f405"/>
                  <a:gd name="f502" fmla="*/ 215 1 f404"/>
                  <a:gd name="f503" fmla="*/ 52 1 f405"/>
                  <a:gd name="f504" fmla="*/ 246 1 f404"/>
                  <a:gd name="f505" fmla="*/ 95 1 f405"/>
                  <a:gd name="f506" fmla="*/ 272 1 f404"/>
                  <a:gd name="f507" fmla="*/ 93 1 f405"/>
                  <a:gd name="f508" fmla="*/ 331 1 f404"/>
                  <a:gd name="f509" fmla="*/ 110 1 f405"/>
                  <a:gd name="f510" fmla="*/ 0 1 f404"/>
                  <a:gd name="f511" fmla="*/ f398 1 f404"/>
                  <a:gd name="f512" fmla="*/ 0 1 f405"/>
                  <a:gd name="f513" fmla="*/ f399 1 f405"/>
                  <a:gd name="f514" fmla="*/ f510 f395 1"/>
                  <a:gd name="f515" fmla="*/ f511 f395 1"/>
                  <a:gd name="f516" fmla="*/ f513 f396 1"/>
                  <a:gd name="f517" fmla="*/ f512 f396 1"/>
                  <a:gd name="f518" fmla="*/ f407 f395 1"/>
                  <a:gd name="f519" fmla="*/ f408 f396 1"/>
                  <a:gd name="f520" fmla="*/ f409 f395 1"/>
                  <a:gd name="f521" fmla="*/ f410 f396 1"/>
                  <a:gd name="f522" fmla="*/ f411 f395 1"/>
                  <a:gd name="f523" fmla="*/ f412 f396 1"/>
                  <a:gd name="f524" fmla="*/ f413 f395 1"/>
                  <a:gd name="f525" fmla="*/ f414 f396 1"/>
                  <a:gd name="f526" fmla="*/ f415 f395 1"/>
                  <a:gd name="f527" fmla="*/ f416 f396 1"/>
                  <a:gd name="f528" fmla="*/ f417 f395 1"/>
                  <a:gd name="f529" fmla="*/ f418 f396 1"/>
                  <a:gd name="f530" fmla="*/ f419 f395 1"/>
                  <a:gd name="f531" fmla="*/ f420 f396 1"/>
                  <a:gd name="f532" fmla="*/ f421 f395 1"/>
                  <a:gd name="f533" fmla="*/ f422 f396 1"/>
                  <a:gd name="f534" fmla="*/ f423 f395 1"/>
                  <a:gd name="f535" fmla="*/ f424 f396 1"/>
                  <a:gd name="f536" fmla="*/ f425 f395 1"/>
                  <a:gd name="f537" fmla="*/ f426 f396 1"/>
                  <a:gd name="f538" fmla="*/ f427 f395 1"/>
                  <a:gd name="f539" fmla="*/ f428 f396 1"/>
                  <a:gd name="f540" fmla="*/ f429 f395 1"/>
                  <a:gd name="f541" fmla="*/ f430 f396 1"/>
                  <a:gd name="f542" fmla="*/ f431 f395 1"/>
                  <a:gd name="f543" fmla="*/ f432 f396 1"/>
                  <a:gd name="f544" fmla="*/ f433 f395 1"/>
                  <a:gd name="f545" fmla="*/ f434 f396 1"/>
                  <a:gd name="f546" fmla="*/ f435 f396 1"/>
                  <a:gd name="f547" fmla="*/ f436 f396 1"/>
                  <a:gd name="f548" fmla="*/ f437 f395 1"/>
                  <a:gd name="f549" fmla="*/ f438 f396 1"/>
                  <a:gd name="f550" fmla="*/ f439 f395 1"/>
                  <a:gd name="f551" fmla="*/ f440 f396 1"/>
                  <a:gd name="f552" fmla="*/ f441 f395 1"/>
                  <a:gd name="f553" fmla="*/ f442 f396 1"/>
                  <a:gd name="f554" fmla="*/ f443 f396 1"/>
                  <a:gd name="f555" fmla="*/ f444 f395 1"/>
                  <a:gd name="f556" fmla="*/ f445 f396 1"/>
                  <a:gd name="f557" fmla="*/ f446 f395 1"/>
                  <a:gd name="f558" fmla="*/ f447 f396 1"/>
                  <a:gd name="f559" fmla="*/ f448 f395 1"/>
                  <a:gd name="f560" fmla="*/ f449 f396 1"/>
                  <a:gd name="f561" fmla="*/ f450 f395 1"/>
                  <a:gd name="f562" fmla="*/ f451 f396 1"/>
                  <a:gd name="f563" fmla="*/ f452 f396 1"/>
                  <a:gd name="f564" fmla="*/ f453 f395 1"/>
                  <a:gd name="f565" fmla="*/ f454 f396 1"/>
                  <a:gd name="f566" fmla="*/ f455 f395 1"/>
                  <a:gd name="f567" fmla="*/ f456 f396 1"/>
                  <a:gd name="f568" fmla="*/ f457 f395 1"/>
                  <a:gd name="f569" fmla="*/ f458 f396 1"/>
                  <a:gd name="f570" fmla="*/ f459 f395 1"/>
                  <a:gd name="f571" fmla="*/ f460 f395 1"/>
                  <a:gd name="f572" fmla="*/ f461 f396 1"/>
                  <a:gd name="f573" fmla="*/ f462 f395 1"/>
                  <a:gd name="f574" fmla="*/ f463 f396 1"/>
                  <a:gd name="f575" fmla="*/ f464 f395 1"/>
                  <a:gd name="f576" fmla="*/ f465 f396 1"/>
                  <a:gd name="f577" fmla="*/ f466 f395 1"/>
                  <a:gd name="f578" fmla="*/ f467 f396 1"/>
                  <a:gd name="f579" fmla="*/ f468 f395 1"/>
                  <a:gd name="f580" fmla="*/ f469 f396 1"/>
                  <a:gd name="f581" fmla="*/ f470 f395 1"/>
                  <a:gd name="f582" fmla="*/ f471 f396 1"/>
                  <a:gd name="f583" fmla="*/ f472 f395 1"/>
                  <a:gd name="f584" fmla="*/ f473 f396 1"/>
                  <a:gd name="f585" fmla="*/ f474 f395 1"/>
                  <a:gd name="f586" fmla="*/ f475 f396 1"/>
                  <a:gd name="f587" fmla="*/ f476 f395 1"/>
                  <a:gd name="f588" fmla="*/ f477 f396 1"/>
                  <a:gd name="f589" fmla="*/ f478 f395 1"/>
                  <a:gd name="f590" fmla="*/ f479 f396 1"/>
                  <a:gd name="f591" fmla="*/ f480 f395 1"/>
                  <a:gd name="f592" fmla="*/ f481 f396 1"/>
                  <a:gd name="f593" fmla="*/ f482 f395 1"/>
                  <a:gd name="f594" fmla="*/ f483 f396 1"/>
                  <a:gd name="f595" fmla="*/ f484 f395 1"/>
                  <a:gd name="f596" fmla="*/ f485 f396 1"/>
                  <a:gd name="f597" fmla="*/ f486 f395 1"/>
                  <a:gd name="f598" fmla="*/ f487 f396 1"/>
                  <a:gd name="f599" fmla="*/ f488 f395 1"/>
                  <a:gd name="f600" fmla="*/ f489 f396 1"/>
                  <a:gd name="f601" fmla="*/ f490 f395 1"/>
                  <a:gd name="f602" fmla="*/ f491 f396 1"/>
                  <a:gd name="f603" fmla="*/ f492 f395 1"/>
                  <a:gd name="f604" fmla="*/ f493 f396 1"/>
                  <a:gd name="f605" fmla="*/ f494 f395 1"/>
                  <a:gd name="f606" fmla="*/ f495 f396 1"/>
                  <a:gd name="f607" fmla="*/ f496 f395 1"/>
                  <a:gd name="f608" fmla="*/ f497 f396 1"/>
                  <a:gd name="f609" fmla="*/ f498 f395 1"/>
                  <a:gd name="f610" fmla="*/ f499 f396 1"/>
                  <a:gd name="f611" fmla="*/ f500 f395 1"/>
                  <a:gd name="f612" fmla="*/ f501 f396 1"/>
                  <a:gd name="f613" fmla="*/ f502 f395 1"/>
                  <a:gd name="f614" fmla="*/ f503 f396 1"/>
                  <a:gd name="f615" fmla="*/ f504 f395 1"/>
                  <a:gd name="f616" fmla="*/ f505 f396 1"/>
                  <a:gd name="f617" fmla="*/ f506 f395 1"/>
                  <a:gd name="f618" fmla="*/ f507 f396 1"/>
                  <a:gd name="f619" fmla="*/ f508 f395 1"/>
                  <a:gd name="f620" fmla="*/ f509 f3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6">
                    <a:pos x="f518" y="f519"/>
                  </a:cxn>
                  <a:cxn ang="f406">
                    <a:pos x="f520" y="f521"/>
                  </a:cxn>
                  <a:cxn ang="f406">
                    <a:pos x="f522" y="f523"/>
                  </a:cxn>
                  <a:cxn ang="f406">
                    <a:pos x="f524" y="f525"/>
                  </a:cxn>
                  <a:cxn ang="f406">
                    <a:pos x="f526" y="f527"/>
                  </a:cxn>
                  <a:cxn ang="f406">
                    <a:pos x="f528" y="f529"/>
                  </a:cxn>
                  <a:cxn ang="f406">
                    <a:pos x="f530" y="f531"/>
                  </a:cxn>
                  <a:cxn ang="f406">
                    <a:pos x="f532" y="f533"/>
                  </a:cxn>
                  <a:cxn ang="f406">
                    <a:pos x="f534" y="f535"/>
                  </a:cxn>
                  <a:cxn ang="f406">
                    <a:pos x="f536" y="f537"/>
                  </a:cxn>
                  <a:cxn ang="f406">
                    <a:pos x="f538" y="f539"/>
                  </a:cxn>
                  <a:cxn ang="f406">
                    <a:pos x="f540" y="f541"/>
                  </a:cxn>
                  <a:cxn ang="f406">
                    <a:pos x="f542" y="f543"/>
                  </a:cxn>
                  <a:cxn ang="f406">
                    <a:pos x="f544" y="f545"/>
                  </a:cxn>
                  <a:cxn ang="f406">
                    <a:pos x="f518" y="f545"/>
                  </a:cxn>
                  <a:cxn ang="f406">
                    <a:pos x="f526" y="f546"/>
                  </a:cxn>
                  <a:cxn ang="f406">
                    <a:pos x="f522" y="f547"/>
                  </a:cxn>
                  <a:cxn ang="f406">
                    <a:pos x="f548" y="f549"/>
                  </a:cxn>
                  <a:cxn ang="f406">
                    <a:pos x="f550" y="f551"/>
                  </a:cxn>
                  <a:cxn ang="f406">
                    <a:pos x="f552" y="f553"/>
                  </a:cxn>
                  <a:cxn ang="f406">
                    <a:pos x="f532" y="f554"/>
                  </a:cxn>
                  <a:cxn ang="f406">
                    <a:pos x="f555" y="f556"/>
                  </a:cxn>
                  <a:cxn ang="f406">
                    <a:pos x="f557" y="f558"/>
                  </a:cxn>
                  <a:cxn ang="f406">
                    <a:pos x="f559" y="f560"/>
                  </a:cxn>
                  <a:cxn ang="f406">
                    <a:pos x="f561" y="f562"/>
                  </a:cxn>
                  <a:cxn ang="f406">
                    <a:pos x="f528" y="f563"/>
                  </a:cxn>
                  <a:cxn ang="f406">
                    <a:pos x="f564" y="f565"/>
                  </a:cxn>
                  <a:cxn ang="f406">
                    <a:pos x="f566" y="f567"/>
                  </a:cxn>
                  <a:cxn ang="f406">
                    <a:pos x="f568" y="f569"/>
                  </a:cxn>
                  <a:cxn ang="f406">
                    <a:pos x="f570" y="f567"/>
                  </a:cxn>
                  <a:cxn ang="f406">
                    <a:pos x="f571" y="f572"/>
                  </a:cxn>
                  <a:cxn ang="f406">
                    <a:pos x="f573" y="f574"/>
                  </a:cxn>
                  <a:cxn ang="f406">
                    <a:pos x="f575" y="f576"/>
                  </a:cxn>
                  <a:cxn ang="f406">
                    <a:pos x="f577" y="f578"/>
                  </a:cxn>
                  <a:cxn ang="f406">
                    <a:pos x="f579" y="f580"/>
                  </a:cxn>
                  <a:cxn ang="f406">
                    <a:pos x="f581" y="f582"/>
                  </a:cxn>
                  <a:cxn ang="f406">
                    <a:pos x="f583" y="f584"/>
                  </a:cxn>
                  <a:cxn ang="f406">
                    <a:pos x="f585" y="f586"/>
                  </a:cxn>
                  <a:cxn ang="f406">
                    <a:pos x="f587" y="f588"/>
                  </a:cxn>
                  <a:cxn ang="f406">
                    <a:pos x="f589" y="f590"/>
                  </a:cxn>
                  <a:cxn ang="f406">
                    <a:pos x="f591" y="f592"/>
                  </a:cxn>
                  <a:cxn ang="f406">
                    <a:pos x="f593" y="f594"/>
                  </a:cxn>
                  <a:cxn ang="f406">
                    <a:pos x="f595" y="f596"/>
                  </a:cxn>
                  <a:cxn ang="f406">
                    <a:pos x="f597" y="f598"/>
                  </a:cxn>
                  <a:cxn ang="f406">
                    <a:pos x="f599" y="f600"/>
                  </a:cxn>
                  <a:cxn ang="f406">
                    <a:pos x="f601" y="f602"/>
                  </a:cxn>
                  <a:cxn ang="f406">
                    <a:pos x="f603" y="f604"/>
                  </a:cxn>
                  <a:cxn ang="f406">
                    <a:pos x="f605" y="f606"/>
                  </a:cxn>
                  <a:cxn ang="f406">
                    <a:pos x="f607" y="f608"/>
                  </a:cxn>
                  <a:cxn ang="f406">
                    <a:pos x="f609" y="f610"/>
                  </a:cxn>
                  <a:cxn ang="f406">
                    <a:pos x="f611" y="f612"/>
                  </a:cxn>
                  <a:cxn ang="f406">
                    <a:pos x="f613" y="f614"/>
                  </a:cxn>
                  <a:cxn ang="f406">
                    <a:pos x="f615" y="f616"/>
                  </a:cxn>
                  <a:cxn ang="f406">
                    <a:pos x="f617" y="f618"/>
                  </a:cxn>
                  <a:cxn ang="f406">
                    <a:pos x="f619" y="f620"/>
                  </a:cxn>
                </a:cxnLst>
                <a:rect l="f514" t="f517" r="f515" b="f516"/>
                <a:pathLst>
                  <a:path w="399" h="767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4" y="f18"/>
                    </a:lnTo>
                    <a:lnTo>
                      <a:pt x="f12" y="f19"/>
                    </a:lnTo>
                    <a:lnTo>
                      <a:pt x="f12" y="f20"/>
                    </a:lnTo>
                    <a:lnTo>
                      <a:pt x="f12" y="f20"/>
                    </a:lnTo>
                    <a:lnTo>
                      <a:pt x="f10" y="f21"/>
                    </a:lnTo>
                    <a:lnTo>
                      <a:pt x="f10" y="f22"/>
                    </a:lnTo>
                    <a:lnTo>
                      <a:pt x="f8" y="f23"/>
                    </a:lnTo>
                    <a:lnTo>
                      <a:pt x="f8" y="f23"/>
                    </a:lnTo>
                    <a:lnTo>
                      <a:pt x="f24" y="f25"/>
                    </a:lnTo>
                    <a:lnTo>
                      <a:pt x="f24" y="f26"/>
                    </a:lnTo>
                    <a:lnTo>
                      <a:pt x="f27" y="f28"/>
                    </a:lnTo>
                    <a:lnTo>
                      <a:pt x="f27" y="f28"/>
                    </a:lnTo>
                    <a:lnTo>
                      <a:pt x="f27" y="f29"/>
                    </a:lnTo>
                    <a:lnTo>
                      <a:pt x="f27" y="f2"/>
                    </a:lnTo>
                    <a:lnTo>
                      <a:pt x="f30" y="f31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4" y="f36"/>
                    </a:lnTo>
                    <a:lnTo>
                      <a:pt x="f34" y="f37"/>
                    </a:lnTo>
                    <a:lnTo>
                      <a:pt x="f38" y="f39"/>
                    </a:lnTo>
                    <a:lnTo>
                      <a:pt x="f38" y="f40"/>
                    </a:lnTo>
                    <a:lnTo>
                      <a:pt x="f41" y="f42"/>
                    </a:lnTo>
                    <a:lnTo>
                      <a:pt x="f41" y="f43"/>
                    </a:lnTo>
                    <a:lnTo>
                      <a:pt x="f44" y="f45"/>
                    </a:lnTo>
                    <a:lnTo>
                      <a:pt x="f44" y="f46"/>
                    </a:lnTo>
                    <a:lnTo>
                      <a:pt x="f47" y="f48"/>
                    </a:lnTo>
                    <a:lnTo>
                      <a:pt x="f49" y="f50"/>
                    </a:lnTo>
                    <a:lnTo>
                      <a:pt x="f49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56" y="f58"/>
                    </a:lnTo>
                    <a:lnTo>
                      <a:pt x="f59" y="f60"/>
                    </a:lnTo>
                    <a:lnTo>
                      <a:pt x="f49" y="f61"/>
                    </a:lnTo>
                    <a:lnTo>
                      <a:pt x="f49" y="f61"/>
                    </a:lnTo>
                    <a:lnTo>
                      <a:pt x="f38" y="f62"/>
                    </a:lnTo>
                    <a:lnTo>
                      <a:pt x="f38" y="f62"/>
                    </a:lnTo>
                    <a:lnTo>
                      <a:pt x="f34" y="f63"/>
                    </a:lnTo>
                    <a:lnTo>
                      <a:pt x="f27" y="f64"/>
                    </a:lnTo>
                    <a:lnTo>
                      <a:pt x="f8" y="f65"/>
                    </a:lnTo>
                    <a:lnTo>
                      <a:pt x="f12" y="f66"/>
                    </a:lnTo>
                    <a:lnTo>
                      <a:pt x="f14" y="f66"/>
                    </a:lnTo>
                    <a:lnTo>
                      <a:pt x="f67" y="f68"/>
                    </a:lnTo>
                    <a:lnTo>
                      <a:pt x="f69" y="f70"/>
                    </a:lnTo>
                    <a:lnTo>
                      <a:pt x="f69" y="f71"/>
                    </a:lnTo>
                    <a:lnTo>
                      <a:pt x="f72" y="f52"/>
                    </a:lnTo>
                    <a:lnTo>
                      <a:pt x="f73" y="f74"/>
                    </a:lnTo>
                    <a:lnTo>
                      <a:pt x="f75" y="f74"/>
                    </a:lnTo>
                    <a:lnTo>
                      <a:pt x="f76" y="f74"/>
                    </a:lnTo>
                    <a:lnTo>
                      <a:pt x="f77" y="f74"/>
                    </a:lnTo>
                    <a:lnTo>
                      <a:pt x="f78" y="f74"/>
                    </a:lnTo>
                    <a:lnTo>
                      <a:pt x="f79" y="f41"/>
                    </a:lnTo>
                    <a:lnTo>
                      <a:pt x="f80" y="f34"/>
                    </a:lnTo>
                    <a:lnTo>
                      <a:pt x="f81" y="f82"/>
                    </a:lnTo>
                    <a:lnTo>
                      <a:pt x="f83" y="f24"/>
                    </a:lnTo>
                    <a:lnTo>
                      <a:pt x="f84" y="f14"/>
                    </a:lnTo>
                    <a:lnTo>
                      <a:pt x="f85" y="f86"/>
                    </a:lnTo>
                    <a:lnTo>
                      <a:pt x="f87" y="f86"/>
                    </a:lnTo>
                    <a:lnTo>
                      <a:pt x="f88" y="f73"/>
                    </a:lnTo>
                    <a:lnTo>
                      <a:pt x="f89" y="f90"/>
                    </a:lnTo>
                    <a:lnTo>
                      <a:pt x="f91" y="f77"/>
                    </a:lnTo>
                    <a:lnTo>
                      <a:pt x="f92" y="f93"/>
                    </a:lnTo>
                    <a:lnTo>
                      <a:pt x="f6" y="f81"/>
                    </a:lnTo>
                    <a:lnTo>
                      <a:pt x="f94" y="f95"/>
                    </a:lnTo>
                    <a:lnTo>
                      <a:pt x="f96" y="f85"/>
                    </a:lnTo>
                    <a:lnTo>
                      <a:pt x="f96" y="f88"/>
                    </a:lnTo>
                    <a:lnTo>
                      <a:pt x="f92" y="f97"/>
                    </a:lnTo>
                    <a:lnTo>
                      <a:pt x="f98" y="f98"/>
                    </a:lnTo>
                    <a:lnTo>
                      <a:pt x="f98" y="f98"/>
                    </a:lnTo>
                    <a:lnTo>
                      <a:pt x="f98" y="f99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89" y="f104"/>
                    </a:lnTo>
                    <a:lnTo>
                      <a:pt x="f105" y="f106"/>
                    </a:lnTo>
                    <a:lnTo>
                      <a:pt x="f87" y="f107"/>
                    </a:lnTo>
                    <a:lnTo>
                      <a:pt x="f85" y="f108"/>
                    </a:lnTo>
                    <a:lnTo>
                      <a:pt x="f84" y="f109"/>
                    </a:lnTo>
                    <a:lnTo>
                      <a:pt x="f110" y="f111"/>
                    </a:lnTo>
                    <a:lnTo>
                      <a:pt x="f112" y="f113"/>
                    </a:lnTo>
                    <a:lnTo>
                      <a:pt x="f83" y="f114"/>
                    </a:lnTo>
                    <a:lnTo>
                      <a:pt x="f83" y="f115"/>
                    </a:lnTo>
                    <a:lnTo>
                      <a:pt x="f116" y="f117"/>
                    </a:lnTo>
                    <a:lnTo>
                      <a:pt x="f81" y="f117"/>
                    </a:lnTo>
                    <a:lnTo>
                      <a:pt x="f81" y="f118"/>
                    </a:lnTo>
                    <a:lnTo>
                      <a:pt x="f80" y="f118"/>
                    </a:lnTo>
                    <a:lnTo>
                      <a:pt x="f80" y="f118"/>
                    </a:lnTo>
                    <a:lnTo>
                      <a:pt x="f119" y="f120"/>
                    </a:lnTo>
                    <a:lnTo>
                      <a:pt x="f78" y="f120"/>
                    </a:lnTo>
                    <a:lnTo>
                      <a:pt x="f78" y="f120"/>
                    </a:lnTo>
                    <a:lnTo>
                      <a:pt x="f121" y="f120"/>
                    </a:lnTo>
                    <a:lnTo>
                      <a:pt x="f121" y="f120"/>
                    </a:lnTo>
                    <a:lnTo>
                      <a:pt x="f121" y="f120"/>
                    </a:lnTo>
                    <a:lnTo>
                      <a:pt x="f121" y="f120"/>
                    </a:lnTo>
                    <a:lnTo>
                      <a:pt x="f121" y="f120"/>
                    </a:lnTo>
                    <a:lnTo>
                      <a:pt x="f122" y="f118"/>
                    </a:lnTo>
                    <a:lnTo>
                      <a:pt x="f73" y="f118"/>
                    </a:lnTo>
                    <a:lnTo>
                      <a:pt x="f123" y="f118"/>
                    </a:lnTo>
                    <a:lnTo>
                      <a:pt x="f14" y="f120"/>
                    </a:lnTo>
                    <a:lnTo>
                      <a:pt x="f12" y="f120"/>
                    </a:lnTo>
                    <a:lnTo>
                      <a:pt x="f124" y="f125"/>
                    </a:lnTo>
                    <a:lnTo>
                      <a:pt x="f126" y="f127"/>
                    </a:lnTo>
                    <a:lnTo>
                      <a:pt x="f47" y="f128"/>
                    </a:lnTo>
                    <a:lnTo>
                      <a:pt x="f47" y="f128"/>
                    </a:lnTo>
                    <a:lnTo>
                      <a:pt x="f49" y="f128"/>
                    </a:lnTo>
                    <a:lnTo>
                      <a:pt x="f54" y="f129"/>
                    </a:lnTo>
                    <a:lnTo>
                      <a:pt x="f52" y="f130"/>
                    </a:lnTo>
                    <a:lnTo>
                      <a:pt x="f47" y="f131"/>
                    </a:lnTo>
                    <a:lnTo>
                      <a:pt x="f44" y="f132"/>
                    </a:lnTo>
                    <a:lnTo>
                      <a:pt x="f38" y="f133"/>
                    </a:lnTo>
                    <a:lnTo>
                      <a:pt x="f126" y="f134"/>
                    </a:lnTo>
                    <a:lnTo>
                      <a:pt x="f34" y="f135"/>
                    </a:lnTo>
                    <a:lnTo>
                      <a:pt x="f32" y="f136"/>
                    </a:lnTo>
                    <a:lnTo>
                      <a:pt x="f30" y="f137"/>
                    </a:lnTo>
                    <a:lnTo>
                      <a:pt x="f30" y="f137"/>
                    </a:lnTo>
                    <a:lnTo>
                      <a:pt x="f30" y="f138"/>
                    </a:lnTo>
                    <a:lnTo>
                      <a:pt x="f30" y="f139"/>
                    </a:lnTo>
                    <a:lnTo>
                      <a:pt x="f30" y="f140"/>
                    </a:lnTo>
                    <a:lnTo>
                      <a:pt x="f30" y="f141"/>
                    </a:lnTo>
                    <a:lnTo>
                      <a:pt x="f27" y="f142"/>
                    </a:lnTo>
                    <a:lnTo>
                      <a:pt x="f124" y="f143"/>
                    </a:lnTo>
                    <a:lnTo>
                      <a:pt x="f24" y="f144"/>
                    </a:lnTo>
                    <a:lnTo>
                      <a:pt x="f8" y="f145"/>
                    </a:lnTo>
                    <a:lnTo>
                      <a:pt x="f10" y="f146"/>
                    </a:lnTo>
                    <a:lnTo>
                      <a:pt x="f10" y="f147"/>
                    </a:lnTo>
                    <a:lnTo>
                      <a:pt x="f12" y="f148"/>
                    </a:lnTo>
                    <a:lnTo>
                      <a:pt x="f16" y="f149"/>
                    </a:lnTo>
                    <a:lnTo>
                      <a:pt x="f69" y="f150"/>
                    </a:lnTo>
                    <a:lnTo>
                      <a:pt x="f86" y="f151"/>
                    </a:lnTo>
                    <a:lnTo>
                      <a:pt x="f73" y="f152"/>
                    </a:lnTo>
                    <a:lnTo>
                      <a:pt x="f73" y="f153"/>
                    </a:lnTo>
                    <a:lnTo>
                      <a:pt x="f73" y="f154"/>
                    </a:lnTo>
                    <a:lnTo>
                      <a:pt x="f155" y="f156"/>
                    </a:lnTo>
                    <a:lnTo>
                      <a:pt x="f75" y="f157"/>
                    </a:lnTo>
                    <a:lnTo>
                      <a:pt x="f76" y="f158"/>
                    </a:lnTo>
                    <a:lnTo>
                      <a:pt x="f122" y="f159"/>
                    </a:lnTo>
                    <a:lnTo>
                      <a:pt x="f160" y="f161"/>
                    </a:lnTo>
                    <a:lnTo>
                      <a:pt x="f77" y="f162"/>
                    </a:lnTo>
                    <a:lnTo>
                      <a:pt x="f77" y="f163"/>
                    </a:lnTo>
                    <a:lnTo>
                      <a:pt x="f77" y="f164"/>
                    </a:lnTo>
                    <a:lnTo>
                      <a:pt x="f77" y="f165"/>
                    </a:lnTo>
                    <a:lnTo>
                      <a:pt x="f77" y="f166"/>
                    </a:lnTo>
                    <a:lnTo>
                      <a:pt x="f160" y="f167"/>
                    </a:lnTo>
                    <a:lnTo>
                      <a:pt x="f160" y="f168"/>
                    </a:lnTo>
                    <a:lnTo>
                      <a:pt x="f76" y="f169"/>
                    </a:lnTo>
                    <a:lnTo>
                      <a:pt x="f75" y="f170"/>
                    </a:lnTo>
                    <a:lnTo>
                      <a:pt x="f155" y="f171"/>
                    </a:lnTo>
                    <a:lnTo>
                      <a:pt x="f155" y="f171"/>
                    </a:lnTo>
                    <a:lnTo>
                      <a:pt x="f73" y="f172"/>
                    </a:lnTo>
                    <a:lnTo>
                      <a:pt x="f73" y="f172"/>
                    </a:lnTo>
                    <a:lnTo>
                      <a:pt x="f72" y="f173"/>
                    </a:lnTo>
                    <a:lnTo>
                      <a:pt x="f123" y="f174"/>
                    </a:lnTo>
                    <a:lnTo>
                      <a:pt x="f123" y="f175"/>
                    </a:lnTo>
                    <a:lnTo>
                      <a:pt x="f123" y="f176"/>
                    </a:lnTo>
                    <a:lnTo>
                      <a:pt x="f123" y="f177"/>
                    </a:lnTo>
                    <a:lnTo>
                      <a:pt x="f123" y="f177"/>
                    </a:lnTo>
                    <a:lnTo>
                      <a:pt x="f123" y="f178"/>
                    </a:lnTo>
                    <a:lnTo>
                      <a:pt x="f86" y="f179"/>
                    </a:lnTo>
                    <a:lnTo>
                      <a:pt x="f86" y="f179"/>
                    </a:lnTo>
                    <a:lnTo>
                      <a:pt x="f86" y="f180"/>
                    </a:lnTo>
                    <a:lnTo>
                      <a:pt x="f72" y="f181"/>
                    </a:lnTo>
                    <a:lnTo>
                      <a:pt x="f182" y="f183"/>
                    </a:lnTo>
                    <a:lnTo>
                      <a:pt x="f72" y="f184"/>
                    </a:lnTo>
                    <a:lnTo>
                      <a:pt x="f86" y="f185"/>
                    </a:lnTo>
                    <a:lnTo>
                      <a:pt x="f123" y="f186"/>
                    </a:lnTo>
                    <a:lnTo>
                      <a:pt x="f69" y="f187"/>
                    </a:lnTo>
                    <a:lnTo>
                      <a:pt x="f69" y="f188"/>
                    </a:lnTo>
                    <a:lnTo>
                      <a:pt x="f189" y="f188"/>
                    </a:lnTo>
                    <a:lnTo>
                      <a:pt x="f189" y="f190"/>
                    </a:lnTo>
                    <a:lnTo>
                      <a:pt x="f16" y="f191"/>
                    </a:lnTo>
                    <a:lnTo>
                      <a:pt x="f12" y="f192"/>
                    </a:lnTo>
                    <a:lnTo>
                      <a:pt x="f10" y="f193"/>
                    </a:lnTo>
                    <a:lnTo>
                      <a:pt x="f124" y="f194"/>
                    </a:lnTo>
                    <a:lnTo>
                      <a:pt x="f32" y="f195"/>
                    </a:lnTo>
                    <a:lnTo>
                      <a:pt x="f126" y="f196"/>
                    </a:lnTo>
                    <a:lnTo>
                      <a:pt x="f126" y="f196"/>
                    </a:lnTo>
                    <a:lnTo>
                      <a:pt x="f38" y="f197"/>
                    </a:lnTo>
                    <a:lnTo>
                      <a:pt x="f41" y="f198"/>
                    </a:lnTo>
                    <a:lnTo>
                      <a:pt x="f47" y="f199"/>
                    </a:lnTo>
                    <a:lnTo>
                      <a:pt x="f52" y="f200"/>
                    </a:lnTo>
                    <a:lnTo>
                      <a:pt x="f71" y="f201"/>
                    </a:lnTo>
                    <a:lnTo>
                      <a:pt x="f202" y="f203"/>
                    </a:lnTo>
                    <a:lnTo>
                      <a:pt x="f202" y="f203"/>
                    </a:lnTo>
                    <a:lnTo>
                      <a:pt x="f204" y="f205"/>
                    </a:lnTo>
                    <a:lnTo>
                      <a:pt x="f206" y="f207"/>
                    </a:lnTo>
                    <a:lnTo>
                      <a:pt x="f208" y="f209"/>
                    </a:lnTo>
                    <a:lnTo>
                      <a:pt x="f210" y="f211"/>
                    </a:lnTo>
                    <a:lnTo>
                      <a:pt x="f64" y="f211"/>
                    </a:lnTo>
                    <a:lnTo>
                      <a:pt x="f212" y="f213"/>
                    </a:lnTo>
                    <a:lnTo>
                      <a:pt x="f63" y="f214"/>
                    </a:lnTo>
                    <a:lnTo>
                      <a:pt x="f62" y="f211"/>
                    </a:lnTo>
                    <a:lnTo>
                      <a:pt x="f61" y="f213"/>
                    </a:lnTo>
                    <a:lnTo>
                      <a:pt x="f215" y="f211"/>
                    </a:lnTo>
                    <a:lnTo>
                      <a:pt x="f215" y="f211"/>
                    </a:lnTo>
                    <a:lnTo>
                      <a:pt x="f216" y="f211"/>
                    </a:lnTo>
                    <a:lnTo>
                      <a:pt x="f216" y="f211"/>
                    </a:lnTo>
                    <a:lnTo>
                      <a:pt x="f217" y="f214"/>
                    </a:lnTo>
                    <a:lnTo>
                      <a:pt x="f218" y="f209"/>
                    </a:lnTo>
                    <a:lnTo>
                      <a:pt x="f218" y="f209"/>
                    </a:lnTo>
                    <a:lnTo>
                      <a:pt x="f219" y="f220"/>
                    </a:lnTo>
                    <a:lnTo>
                      <a:pt x="f219" y="f220"/>
                    </a:lnTo>
                    <a:lnTo>
                      <a:pt x="f221" y="f214"/>
                    </a:lnTo>
                    <a:lnTo>
                      <a:pt x="f221" y="f214"/>
                    </a:lnTo>
                    <a:lnTo>
                      <a:pt x="f222" y="f211"/>
                    </a:lnTo>
                    <a:lnTo>
                      <a:pt x="f222" y="f211"/>
                    </a:lnTo>
                    <a:lnTo>
                      <a:pt x="f223" y="f213"/>
                    </a:lnTo>
                    <a:lnTo>
                      <a:pt x="f223" y="f213"/>
                    </a:lnTo>
                    <a:lnTo>
                      <a:pt x="f223" y="f224"/>
                    </a:lnTo>
                    <a:lnTo>
                      <a:pt x="f55" y="f225"/>
                    </a:lnTo>
                    <a:lnTo>
                      <a:pt x="f55" y="f225"/>
                    </a:lnTo>
                    <a:lnTo>
                      <a:pt x="f226" y="f225"/>
                    </a:lnTo>
                    <a:lnTo>
                      <a:pt x="f227" y="f225"/>
                    </a:lnTo>
                    <a:lnTo>
                      <a:pt x="f227" y="f225"/>
                    </a:lnTo>
                    <a:lnTo>
                      <a:pt x="f227" y="f228"/>
                    </a:lnTo>
                    <a:lnTo>
                      <a:pt x="f227" y="f228"/>
                    </a:lnTo>
                    <a:lnTo>
                      <a:pt x="f227" y="f229"/>
                    </a:lnTo>
                    <a:lnTo>
                      <a:pt x="f227" y="f230"/>
                    </a:lnTo>
                    <a:lnTo>
                      <a:pt x="f231" y="f232"/>
                    </a:lnTo>
                    <a:lnTo>
                      <a:pt x="f233" y="f7"/>
                    </a:lnTo>
                    <a:lnTo>
                      <a:pt x="f233" y="f7"/>
                    </a:lnTo>
                    <a:lnTo>
                      <a:pt x="f234" y="f225"/>
                    </a:lnTo>
                    <a:lnTo>
                      <a:pt x="f235" y="f214"/>
                    </a:lnTo>
                    <a:lnTo>
                      <a:pt x="f235" y="f209"/>
                    </a:lnTo>
                    <a:lnTo>
                      <a:pt x="f236" y="f203"/>
                    </a:lnTo>
                    <a:lnTo>
                      <a:pt x="f234" y="f237"/>
                    </a:lnTo>
                    <a:lnTo>
                      <a:pt x="f236" y="f198"/>
                    </a:lnTo>
                    <a:lnTo>
                      <a:pt x="f238" y="f239"/>
                    </a:lnTo>
                    <a:lnTo>
                      <a:pt x="f233" y="f240"/>
                    </a:lnTo>
                    <a:lnTo>
                      <a:pt x="f233" y="f241"/>
                    </a:lnTo>
                    <a:lnTo>
                      <a:pt x="f236" y="f242"/>
                    </a:lnTo>
                    <a:lnTo>
                      <a:pt x="f243" y="f187"/>
                    </a:lnTo>
                    <a:lnTo>
                      <a:pt x="f244" y="f245"/>
                    </a:lnTo>
                    <a:lnTo>
                      <a:pt x="f246" y="f247"/>
                    </a:lnTo>
                    <a:lnTo>
                      <a:pt x="f248" y="f249"/>
                    </a:lnTo>
                    <a:lnTo>
                      <a:pt x="f248" y="f250"/>
                    </a:lnTo>
                    <a:lnTo>
                      <a:pt x="f248" y="f250"/>
                    </a:lnTo>
                    <a:lnTo>
                      <a:pt x="f251" y="f183"/>
                    </a:lnTo>
                    <a:lnTo>
                      <a:pt x="f252" y="f183"/>
                    </a:lnTo>
                    <a:lnTo>
                      <a:pt x="f251" y="f253"/>
                    </a:lnTo>
                    <a:lnTo>
                      <a:pt x="f251" y="f254"/>
                    </a:lnTo>
                    <a:lnTo>
                      <a:pt x="f248" y="f180"/>
                    </a:lnTo>
                    <a:lnTo>
                      <a:pt x="f42" y="f255"/>
                    </a:lnTo>
                    <a:lnTo>
                      <a:pt x="f256" y="f178"/>
                    </a:lnTo>
                    <a:lnTo>
                      <a:pt x="f256" y="f257"/>
                    </a:lnTo>
                    <a:lnTo>
                      <a:pt x="f258" y="f259"/>
                    </a:lnTo>
                    <a:lnTo>
                      <a:pt x="f260" y="f261"/>
                    </a:lnTo>
                    <a:lnTo>
                      <a:pt x="f262" y="f263"/>
                    </a:lnTo>
                    <a:lnTo>
                      <a:pt x="f264" y="f162"/>
                    </a:lnTo>
                    <a:lnTo>
                      <a:pt x="f265" y="f161"/>
                    </a:lnTo>
                    <a:lnTo>
                      <a:pt x="f265" y="f161"/>
                    </a:lnTo>
                    <a:lnTo>
                      <a:pt x="f29" y="f266"/>
                    </a:lnTo>
                    <a:lnTo>
                      <a:pt x="f267" y="f268"/>
                    </a:lnTo>
                    <a:lnTo>
                      <a:pt x="f269" y="f270"/>
                    </a:lnTo>
                    <a:lnTo>
                      <a:pt x="f271" y="f272"/>
                    </a:lnTo>
                    <a:lnTo>
                      <a:pt x="f273" y="f149"/>
                    </a:lnTo>
                    <a:lnTo>
                      <a:pt x="f274" y="f143"/>
                    </a:lnTo>
                    <a:lnTo>
                      <a:pt x="f13" y="f275"/>
                    </a:lnTo>
                    <a:lnTo>
                      <a:pt x="f276" y="f277"/>
                    </a:lnTo>
                    <a:lnTo>
                      <a:pt x="f278" y="f279"/>
                    </a:lnTo>
                    <a:lnTo>
                      <a:pt x="f11" y="f280"/>
                    </a:lnTo>
                    <a:lnTo>
                      <a:pt x="f9" y="f281"/>
                    </a:lnTo>
                    <a:lnTo>
                      <a:pt x="f282" y="f283"/>
                    </a:lnTo>
                    <a:lnTo>
                      <a:pt x="f284" y="f285"/>
                    </a:lnTo>
                    <a:lnTo>
                      <a:pt x="f286" y="f111"/>
                    </a:lnTo>
                    <a:lnTo>
                      <a:pt x="f287" y="f111"/>
                    </a:lnTo>
                    <a:lnTo>
                      <a:pt x="f287" y="f288"/>
                    </a:lnTo>
                    <a:lnTo>
                      <a:pt x="f289" y="f290"/>
                    </a:lnTo>
                    <a:lnTo>
                      <a:pt x="f291" y="f292"/>
                    </a:lnTo>
                    <a:lnTo>
                      <a:pt x="f293" y="f91"/>
                    </a:lnTo>
                    <a:lnTo>
                      <a:pt x="f17" y="f97"/>
                    </a:lnTo>
                    <a:lnTo>
                      <a:pt x="f294" y="f87"/>
                    </a:lnTo>
                    <a:lnTo>
                      <a:pt x="f295" y="f87"/>
                    </a:lnTo>
                    <a:lnTo>
                      <a:pt x="f294" y="f85"/>
                    </a:lnTo>
                    <a:lnTo>
                      <a:pt x="f296" y="f297"/>
                    </a:lnTo>
                    <a:lnTo>
                      <a:pt x="f298" y="f10"/>
                    </a:lnTo>
                    <a:lnTo>
                      <a:pt x="f15" y="f30"/>
                    </a:lnTo>
                    <a:lnTo>
                      <a:pt x="f17" y="f41"/>
                    </a:lnTo>
                    <a:lnTo>
                      <a:pt x="f17" y="f44"/>
                    </a:lnTo>
                    <a:lnTo>
                      <a:pt x="f299" y="f212"/>
                    </a:lnTo>
                    <a:lnTo>
                      <a:pt x="f299" y="f212"/>
                    </a:lnTo>
                    <a:lnTo>
                      <a:pt x="f299" y="f300"/>
                    </a:lnTo>
                    <a:lnTo>
                      <a:pt x="f299" y="f221"/>
                    </a:lnTo>
                    <a:lnTo>
                      <a:pt x="f291" y="f301"/>
                    </a:lnTo>
                    <a:lnTo>
                      <a:pt x="f302" y="f55"/>
                    </a:lnTo>
                    <a:lnTo>
                      <a:pt x="f289" y="f223"/>
                    </a:lnTo>
                    <a:lnTo>
                      <a:pt x="f287" y="f303"/>
                    </a:lnTo>
                    <a:lnTo>
                      <a:pt x="f304" y="f55"/>
                    </a:lnTo>
                    <a:lnTo>
                      <a:pt x="f305" y="f301"/>
                    </a:lnTo>
                    <a:lnTo>
                      <a:pt x="f306" y="f307"/>
                    </a:lnTo>
                    <a:lnTo>
                      <a:pt x="f308" y="f234"/>
                    </a:lnTo>
                    <a:lnTo>
                      <a:pt x="f309" y="f310"/>
                    </a:lnTo>
                    <a:lnTo>
                      <a:pt x="f305" y="f40"/>
                    </a:lnTo>
                    <a:lnTo>
                      <a:pt x="f305" y="f311"/>
                    </a:lnTo>
                    <a:lnTo>
                      <a:pt x="f306" y="f39"/>
                    </a:lnTo>
                    <a:lnTo>
                      <a:pt x="f312" y="f313"/>
                    </a:lnTo>
                    <a:lnTo>
                      <a:pt x="f314" y="f315"/>
                    </a:lnTo>
                    <a:lnTo>
                      <a:pt x="f316" y="f317"/>
                    </a:lnTo>
                    <a:lnTo>
                      <a:pt x="f318" y="f317"/>
                    </a:lnTo>
                    <a:lnTo>
                      <a:pt x="f319" y="f320"/>
                    </a:lnTo>
                    <a:lnTo>
                      <a:pt x="f319" y="f321"/>
                    </a:lnTo>
                    <a:lnTo>
                      <a:pt x="f319" y="f39"/>
                    </a:lnTo>
                    <a:lnTo>
                      <a:pt x="f319" y="f258"/>
                    </a:lnTo>
                    <a:lnTo>
                      <a:pt x="f322" y="f39"/>
                    </a:lnTo>
                    <a:lnTo>
                      <a:pt x="f322" y="f39"/>
                    </a:lnTo>
                    <a:lnTo>
                      <a:pt x="f323" y="f320"/>
                    </a:lnTo>
                    <a:lnTo>
                      <a:pt x="f324" y="f33"/>
                    </a:lnTo>
                    <a:lnTo>
                      <a:pt x="f325" y="f29"/>
                    </a:lnTo>
                    <a:lnTo>
                      <a:pt x="f326" y="f327"/>
                    </a:lnTo>
                    <a:lnTo>
                      <a:pt x="f326" y="f267"/>
                    </a:lnTo>
                    <a:lnTo>
                      <a:pt x="f328" y="f329"/>
                    </a:lnTo>
                    <a:lnTo>
                      <a:pt x="f328" y="f330"/>
                    </a:lnTo>
                    <a:lnTo>
                      <a:pt x="f331" y="f332"/>
                    </a:lnTo>
                    <a:lnTo>
                      <a:pt x="f331" y="f333"/>
                    </a:lnTo>
                    <a:lnTo>
                      <a:pt x="f334" y="f335"/>
                    </a:lnTo>
                    <a:lnTo>
                      <a:pt x="f336" y="f23"/>
                    </a:lnTo>
                    <a:lnTo>
                      <a:pt x="f337" y="f338"/>
                    </a:lnTo>
                    <a:lnTo>
                      <a:pt x="f339" y="f20"/>
                    </a:lnTo>
                    <a:lnTo>
                      <a:pt x="f340" y="f294"/>
                    </a:lnTo>
                    <a:lnTo>
                      <a:pt x="f341" y="f342"/>
                    </a:lnTo>
                    <a:lnTo>
                      <a:pt x="f5" y="f296"/>
                    </a:lnTo>
                    <a:lnTo>
                      <a:pt x="f5" y="f296"/>
                    </a:lnTo>
                    <a:lnTo>
                      <a:pt x="f340" y="f298"/>
                    </a:lnTo>
                    <a:lnTo>
                      <a:pt x="f343" y="f15"/>
                    </a:lnTo>
                    <a:lnTo>
                      <a:pt x="f343" y="f344"/>
                    </a:lnTo>
                    <a:lnTo>
                      <a:pt x="f345" y="f13"/>
                    </a:lnTo>
                    <a:lnTo>
                      <a:pt x="f346" y="f9"/>
                    </a:lnTo>
                    <a:lnTo>
                      <a:pt x="f346" y="f9"/>
                    </a:lnTo>
                    <a:lnTo>
                      <a:pt x="f326" y="f289"/>
                    </a:lnTo>
                    <a:lnTo>
                      <a:pt x="f347" y="f348"/>
                    </a:lnTo>
                    <a:lnTo>
                      <a:pt x="f328" y="f349"/>
                    </a:lnTo>
                    <a:lnTo>
                      <a:pt x="f336" y="f350"/>
                    </a:lnTo>
                    <a:lnTo>
                      <a:pt x="f351" y="f286"/>
                    </a:lnTo>
                    <a:lnTo>
                      <a:pt x="f319" y="f352"/>
                    </a:lnTo>
                    <a:lnTo>
                      <a:pt x="f308" y="f353"/>
                    </a:lnTo>
                    <a:lnTo>
                      <a:pt x="f354" y="f354"/>
                    </a:lnTo>
                    <a:lnTo>
                      <a:pt x="f312" y="f355"/>
                    </a:lnTo>
                    <a:lnTo>
                      <a:pt x="f356" y="f323"/>
                    </a:lnTo>
                    <a:lnTo>
                      <a:pt x="f354" y="f346"/>
                    </a:lnTo>
                    <a:lnTo>
                      <a:pt x="f357" y="f358"/>
                    </a:lnTo>
                    <a:lnTo>
                      <a:pt x="f304" y="f341"/>
                    </a:lnTo>
                    <a:lnTo>
                      <a:pt x="f304" y="f5"/>
                    </a:lnTo>
                    <a:lnTo>
                      <a:pt x="f359" y="f5"/>
                    </a:lnTo>
                    <a:lnTo>
                      <a:pt x="f287" y="f5"/>
                    </a:lnTo>
                    <a:lnTo>
                      <a:pt x="f360" y="f5"/>
                    </a:lnTo>
                    <a:lnTo>
                      <a:pt x="f274" y="f361"/>
                    </a:lnTo>
                    <a:lnTo>
                      <a:pt x="f362" y="f363"/>
                    </a:lnTo>
                    <a:lnTo>
                      <a:pt x="f364" y="f365"/>
                    </a:lnTo>
                    <a:lnTo>
                      <a:pt x="f366" y="f363"/>
                    </a:lnTo>
                    <a:lnTo>
                      <a:pt x="f28" y="f367"/>
                    </a:lnTo>
                    <a:lnTo>
                      <a:pt x="f35" y="f368"/>
                    </a:lnTo>
                    <a:lnTo>
                      <a:pt x="f369" y="f370"/>
                    </a:lnTo>
                    <a:lnTo>
                      <a:pt x="f369" y="f370"/>
                    </a:lnTo>
                    <a:lnTo>
                      <a:pt x="f371" y="f372"/>
                    </a:lnTo>
                    <a:lnTo>
                      <a:pt x="f37" y="f373"/>
                    </a:lnTo>
                    <a:lnTo>
                      <a:pt x="f317" y="f336"/>
                    </a:lnTo>
                    <a:lnTo>
                      <a:pt x="f317" y="f334"/>
                    </a:lnTo>
                    <a:lnTo>
                      <a:pt x="f374" y="f375"/>
                    </a:lnTo>
                    <a:lnTo>
                      <a:pt x="f258" y="f376"/>
                    </a:lnTo>
                    <a:lnTo>
                      <a:pt x="f377" y="f378"/>
                    </a:lnTo>
                    <a:lnTo>
                      <a:pt x="f377" y="f378"/>
                    </a:lnTo>
                    <a:lnTo>
                      <a:pt x="f251" y="f379"/>
                    </a:lnTo>
                    <a:lnTo>
                      <a:pt x="f42" y="f380"/>
                    </a:lnTo>
                    <a:lnTo>
                      <a:pt x="f42" y="f314"/>
                    </a:lnTo>
                    <a:lnTo>
                      <a:pt x="f381" y="f382"/>
                    </a:lnTo>
                    <a:lnTo>
                      <a:pt x="f383" y="f357"/>
                    </a:lnTo>
                    <a:lnTo>
                      <a:pt x="f235" y="f384"/>
                    </a:lnTo>
                    <a:lnTo>
                      <a:pt x="f231" y="f385"/>
                    </a:lnTo>
                    <a:lnTo>
                      <a:pt x="f55" y="f386"/>
                    </a:lnTo>
                    <a:lnTo>
                      <a:pt x="f223" y="f386"/>
                    </a:lnTo>
                    <a:lnTo>
                      <a:pt x="f222" y="f387"/>
                    </a:lnTo>
                    <a:lnTo>
                      <a:pt x="f388" y="f289"/>
                    </a:lnTo>
                    <a:lnTo>
                      <a:pt x="f389" y="f387"/>
                    </a:lnTo>
                    <a:lnTo>
                      <a:pt x="f303" y="f386"/>
                    </a:lnTo>
                    <a:lnTo>
                      <a:pt x="f300" y="f384"/>
                    </a:lnTo>
                    <a:lnTo>
                      <a:pt x="f390" y="f391"/>
                    </a:lnTo>
                    <a:lnTo>
                      <a:pt x="f65" y="f387"/>
                    </a:lnTo>
                    <a:lnTo>
                      <a:pt x="f206" y="f289"/>
                    </a:lnTo>
                    <a:lnTo>
                      <a:pt x="f392" y="f393"/>
                    </a:lnTo>
                    <a:lnTo>
                      <a:pt x="f47" y="f291"/>
                    </a:lnTo>
                    <a:lnTo>
                      <a:pt x="f8" y="f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7" name="Freeform 9"/>
              <p:cNvSpPr/>
              <p:nvPr/>
            </p:nvSpPr>
            <p:spPr>
              <a:xfrm>
                <a:off x="1319735" y="4460978"/>
                <a:ext cx="715966" cy="974722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451"/>
                  <a:gd name="f8" fmla="val 614"/>
                  <a:gd name="f9" fmla="val 222"/>
                  <a:gd name="f10" fmla="val 6"/>
                  <a:gd name="f11" fmla="val 239"/>
                  <a:gd name="f12" fmla="val 15"/>
                  <a:gd name="f13" fmla="val 240"/>
                  <a:gd name="f14" fmla="val 16"/>
                  <a:gd name="f15" fmla="val 264"/>
                  <a:gd name="f16" fmla="val 28"/>
                  <a:gd name="f17" fmla="val 266"/>
                  <a:gd name="f18" fmla="val 29"/>
                  <a:gd name="f19" fmla="val 271"/>
                  <a:gd name="f20" fmla="val 32"/>
                  <a:gd name="f21" fmla="val 279"/>
                  <a:gd name="f22" fmla="val 38"/>
                  <a:gd name="f23" fmla="val 281"/>
                  <a:gd name="f24" fmla="val 285"/>
                  <a:gd name="f25" fmla="val 41"/>
                  <a:gd name="f26" fmla="val 286"/>
                  <a:gd name="f27" fmla="val 42"/>
                  <a:gd name="f28" fmla="val 309"/>
                  <a:gd name="f29" fmla="val 36"/>
                  <a:gd name="f30" fmla="val 300"/>
                  <a:gd name="f31" fmla="val 44"/>
                  <a:gd name="f32" fmla="val 294"/>
                  <a:gd name="f33" fmla="val 53"/>
                  <a:gd name="f34" fmla="val 291"/>
                  <a:gd name="f35" fmla="val 55"/>
                  <a:gd name="f36" fmla="val 57"/>
                  <a:gd name="f37" fmla="val 290"/>
                  <a:gd name="f38" fmla="val 58"/>
                  <a:gd name="f39" fmla="val 282"/>
                  <a:gd name="f40" fmla="val 62"/>
                  <a:gd name="f41" fmla="val 283"/>
                  <a:gd name="f42" fmla="val 63"/>
                  <a:gd name="f43" fmla="val 74"/>
                  <a:gd name="f44" fmla="val 303"/>
                  <a:gd name="f45" fmla="val 79"/>
                  <a:gd name="f46" fmla="val 307"/>
                  <a:gd name="f47" fmla="val 83"/>
                  <a:gd name="f48" fmla="val 317"/>
                  <a:gd name="f49" fmla="val 93"/>
                  <a:gd name="f50" fmla="val 320"/>
                  <a:gd name="f51" fmla="val 96"/>
                  <a:gd name="f52" fmla="val 321"/>
                  <a:gd name="f53" fmla="val 99"/>
                  <a:gd name="f54" fmla="val 101"/>
                  <a:gd name="f55" fmla="val 315"/>
                  <a:gd name="f56" fmla="val 102"/>
                  <a:gd name="f57" fmla="val 104"/>
                  <a:gd name="f58" fmla="val 109"/>
                  <a:gd name="f59" fmla="val 110"/>
                  <a:gd name="f60" fmla="val 311"/>
                  <a:gd name="f61" fmla="val 112"/>
                  <a:gd name="f62" fmla="val 312"/>
                  <a:gd name="f63" fmla="val 126"/>
                  <a:gd name="f64" fmla="val 308"/>
                  <a:gd name="f65" fmla="val 138"/>
                  <a:gd name="f66" fmla="val 328"/>
                  <a:gd name="f67" fmla="val 144"/>
                  <a:gd name="f68" fmla="val 329"/>
                  <a:gd name="f69" fmla="val 146"/>
                  <a:gd name="f70" fmla="val 142"/>
                  <a:gd name="f71" fmla="val 330"/>
                  <a:gd name="f72" fmla="val 139"/>
                  <a:gd name="f73" fmla="val 336"/>
                  <a:gd name="f74" fmla="val 338"/>
                  <a:gd name="f75" fmla="val 140"/>
                  <a:gd name="f76" fmla="val 342"/>
                  <a:gd name="f77" fmla="val 143"/>
                  <a:gd name="f78" fmla="val 343"/>
                  <a:gd name="f79" fmla="val 347"/>
                  <a:gd name="f80" fmla="val 147"/>
                  <a:gd name="f81" fmla="val 148"/>
                  <a:gd name="f82" fmla="val 341"/>
                  <a:gd name="f83" fmla="val 160"/>
                  <a:gd name="f84" fmla="val 332"/>
                  <a:gd name="f85" fmla="val 181"/>
                  <a:gd name="f86" fmla="val 186"/>
                  <a:gd name="f87" fmla="val 188"/>
                  <a:gd name="f88" fmla="val 193"/>
                  <a:gd name="f89" fmla="val 374"/>
                  <a:gd name="f90" fmla="val 206"/>
                  <a:gd name="f91" fmla="val 384"/>
                  <a:gd name="f92" fmla="val 194"/>
                  <a:gd name="f93" fmla="val 385"/>
                  <a:gd name="f94" fmla="val 397"/>
                  <a:gd name="f95" fmla="val 404"/>
                  <a:gd name="f96" fmla="val 197"/>
                  <a:gd name="f97" fmla="val 215"/>
                  <a:gd name="f98" fmla="val 226"/>
                  <a:gd name="f99" fmla="val 409"/>
                  <a:gd name="f100" fmla="val 252"/>
                  <a:gd name="f101" fmla="val 253"/>
                  <a:gd name="f102" fmla="val 405"/>
                  <a:gd name="f103" fmla="val 260"/>
                  <a:gd name="f104" fmla="val 406"/>
                  <a:gd name="f105" fmla="val 410"/>
                  <a:gd name="f106" fmla="val 275"/>
                  <a:gd name="f107" fmla="val 422"/>
                  <a:gd name="f108" fmla="val 423"/>
                  <a:gd name="f109" fmla="val 316"/>
                  <a:gd name="f110" fmla="val 322"/>
                  <a:gd name="f111" fmla="val 408"/>
                  <a:gd name="f112" fmla="val 325"/>
                  <a:gd name="f113" fmla="val 362"/>
                  <a:gd name="f114" fmla="val 364"/>
                  <a:gd name="f115" fmla="val 366"/>
                  <a:gd name="f116" fmla="val 371"/>
                  <a:gd name="f117" fmla="val 367"/>
                  <a:gd name="f118" fmla="val 370"/>
                  <a:gd name="f119" fmla="val 375"/>
                  <a:gd name="f120" fmla="val 392"/>
                  <a:gd name="f121" fmla="val 394"/>
                  <a:gd name="f122" fmla="val 400"/>
                  <a:gd name="f123" fmla="val 419"/>
                  <a:gd name="f124" fmla="val 396"/>
                  <a:gd name="f125" fmla="val 432"/>
                  <a:gd name="f126" fmla="val 401"/>
                  <a:gd name="f127" fmla="val 445"/>
                  <a:gd name="f128" fmla="val 415"/>
                  <a:gd name="f129" fmla="val 452"/>
                  <a:gd name="f130" fmla="val 438"/>
                  <a:gd name="f131" fmla="val 474"/>
                  <a:gd name="f132" fmla="val 493"/>
                  <a:gd name="f133" fmla="val 449"/>
                  <a:gd name="f134" fmla="val 497"/>
                  <a:gd name="f135" fmla="val 448"/>
                  <a:gd name="f136" fmla="val 498"/>
                  <a:gd name="f137" fmla="val 444"/>
                  <a:gd name="f138" fmla="val 502"/>
                  <a:gd name="f139" fmla="val 443"/>
                  <a:gd name="f140" fmla="val 515"/>
                  <a:gd name="f141" fmla="val 439"/>
                  <a:gd name="f142" fmla="val 516"/>
                  <a:gd name="f143" fmla="val 523"/>
                  <a:gd name="f144" fmla="val 421"/>
                  <a:gd name="f145" fmla="val 525"/>
                  <a:gd name="f146" fmla="val 527"/>
                  <a:gd name="f147" fmla="val 398"/>
                  <a:gd name="f148" fmla="val 520"/>
                  <a:gd name="f149" fmla="val 393"/>
                  <a:gd name="f150" fmla="val 511"/>
                  <a:gd name="f151" fmla="val 514"/>
                  <a:gd name="f152" fmla="val 389"/>
                  <a:gd name="f153" fmla="val 391"/>
                  <a:gd name="f154" fmla="val 529"/>
                  <a:gd name="f155" fmla="val 535"/>
                  <a:gd name="f156" fmla="val 537"/>
                  <a:gd name="f157" fmla="val 546"/>
                  <a:gd name="f158" fmla="val 414"/>
                  <a:gd name="f159" fmla="val 552"/>
                  <a:gd name="f160" fmla="val 418"/>
                  <a:gd name="f161" fmla="val 559"/>
                  <a:gd name="f162" fmla="val 569"/>
                  <a:gd name="f163" fmla="val 578"/>
                  <a:gd name="f164" fmla="val 589"/>
                  <a:gd name="f165" fmla="val 601"/>
                  <a:gd name="f166" fmla="val 605"/>
                  <a:gd name="f167" fmla="val 608"/>
                  <a:gd name="f168" fmla="val 609"/>
                  <a:gd name="f169" fmla="val 610"/>
                  <a:gd name="f170" fmla="val 388"/>
                  <a:gd name="f171" fmla="val 387"/>
                  <a:gd name="f172" fmla="val 383"/>
                  <a:gd name="f173" fmla="val 381"/>
                  <a:gd name="f174" fmla="val 612"/>
                  <a:gd name="f175" fmla="val 603"/>
                  <a:gd name="f176" fmla="val 354"/>
                  <a:gd name="f177" fmla="val 597"/>
                  <a:gd name="f178" fmla="val 588"/>
                  <a:gd name="f179" fmla="val 339"/>
                  <a:gd name="f180" fmla="val 334"/>
                  <a:gd name="f181" fmla="val 580"/>
                  <a:gd name="f182" fmla="val 337"/>
                  <a:gd name="f183" fmla="val 576"/>
                  <a:gd name="f184" fmla="val 540"/>
                  <a:gd name="f185" fmla="val 507"/>
                  <a:gd name="f186" fmla="val 503"/>
                  <a:gd name="f187" fmla="val 477"/>
                  <a:gd name="f188" fmla="val 295"/>
                  <a:gd name="f189" fmla="val 481"/>
                  <a:gd name="f190" fmla="val 288"/>
                  <a:gd name="f191" fmla="val 486"/>
                  <a:gd name="f192" fmla="val 491"/>
                  <a:gd name="f193" fmla="val 487"/>
                  <a:gd name="f194" fmla="val 499"/>
                  <a:gd name="f195" fmla="val 504"/>
                  <a:gd name="f196" fmla="val 274"/>
                  <a:gd name="f197" fmla="val 506"/>
                  <a:gd name="f198" fmla="val 510"/>
                  <a:gd name="f199" fmla="val 277"/>
                  <a:gd name="f200" fmla="val 517"/>
                  <a:gd name="f201" fmla="val 521"/>
                  <a:gd name="f202" fmla="val 519"/>
                  <a:gd name="f203" fmla="val 248"/>
                  <a:gd name="f204" fmla="val 249"/>
                  <a:gd name="f205" fmla="val 232"/>
                  <a:gd name="f206" fmla="val 224"/>
                  <a:gd name="f207" fmla="val 228"/>
                  <a:gd name="f208" fmla="val 478"/>
                  <a:gd name="f209" fmla="val 219"/>
                  <a:gd name="f210" fmla="val 468"/>
                  <a:gd name="f211" fmla="val 218"/>
                  <a:gd name="f212" fmla="val 213"/>
                  <a:gd name="f213" fmla="val 209"/>
                  <a:gd name="f214" fmla="val 195"/>
                  <a:gd name="f215" fmla="val 190"/>
                  <a:gd name="f216" fmla="val 176"/>
                  <a:gd name="f217" fmla="val 167"/>
                  <a:gd name="f218" fmla="val 164"/>
                  <a:gd name="f219" fmla="val 158"/>
                  <a:gd name="f220" fmla="val 155"/>
                  <a:gd name="f221" fmla="val 135"/>
                  <a:gd name="f222" fmla="val 380"/>
                  <a:gd name="f223" fmla="val 131"/>
                  <a:gd name="f224" fmla="val 376"/>
                  <a:gd name="f225" fmla="val 130"/>
                  <a:gd name="f226" fmla="val 368"/>
                  <a:gd name="f227" fmla="val 95"/>
                  <a:gd name="f228" fmla="val 87"/>
                  <a:gd name="f229" fmla="val 72"/>
                  <a:gd name="f230" fmla="val 69"/>
                  <a:gd name="f231" fmla="val 67"/>
                  <a:gd name="f232" fmla="val 65"/>
                  <a:gd name="f233" fmla="val 305"/>
                  <a:gd name="f234" fmla="val 66"/>
                  <a:gd name="f235" fmla="val 298"/>
                  <a:gd name="f236" fmla="val 61"/>
                  <a:gd name="f237" fmla="val 76"/>
                  <a:gd name="f238" fmla="val 284"/>
                  <a:gd name="f239" fmla="val 278"/>
                  <a:gd name="f240" fmla="val 92"/>
                  <a:gd name="f241" fmla="val 269"/>
                  <a:gd name="f242" fmla="val 88"/>
                  <a:gd name="f243" fmla="val 265"/>
                  <a:gd name="f244" fmla="val 84"/>
                  <a:gd name="f245" fmla="val 245"/>
                  <a:gd name="f246" fmla="val 89"/>
                  <a:gd name="f247" fmla="val 243"/>
                  <a:gd name="f248" fmla="val 100"/>
                  <a:gd name="f249" fmla="val 241"/>
                  <a:gd name="f250" fmla="val 106"/>
                  <a:gd name="f251" fmla="val 214"/>
                  <a:gd name="f252" fmla="val 216"/>
                  <a:gd name="f253" fmla="val 211"/>
                  <a:gd name="f254" fmla="val 207"/>
                  <a:gd name="f255" fmla="val 184"/>
                  <a:gd name="f256" fmla="val 59"/>
                  <a:gd name="f257" fmla="val 174"/>
                  <a:gd name="f258" fmla="val 161"/>
                  <a:gd name="f259" fmla="val 159"/>
                  <a:gd name="f260" fmla="val 152"/>
                  <a:gd name="f261" fmla="val 37"/>
                  <a:gd name="f262" fmla="val 154"/>
                  <a:gd name="f263" fmla="val 12"/>
                  <a:gd name="f264" fmla="val 156"/>
                  <a:gd name="f265" fmla="val 14"/>
                  <a:gd name="f266" fmla="val 4"/>
                  <a:gd name="f267" fmla="val 122"/>
                  <a:gd name="f268" fmla="val 121"/>
                  <a:gd name="f269" fmla="val 114"/>
                  <a:gd name="f270" fmla="val 108"/>
                  <a:gd name="f271" fmla="val 3"/>
                  <a:gd name="f272" fmla="val 80"/>
                  <a:gd name="f273" fmla="val 8"/>
                  <a:gd name="f274" fmla="val 11"/>
                  <a:gd name="f275" fmla="val 24"/>
                  <a:gd name="f276" fmla="val 68"/>
                  <a:gd name="f277" fmla="val 33"/>
                  <a:gd name="f278" fmla="val 48"/>
                  <a:gd name="f279" fmla="val 45"/>
                  <a:gd name="f280" fmla="val 49"/>
                  <a:gd name="f281" fmla="val 54"/>
                  <a:gd name="f282" fmla="val 27"/>
                  <a:gd name="f283" fmla="val 25"/>
                  <a:gd name="f284" fmla="val 105"/>
                  <a:gd name="f285" fmla="val 20"/>
                  <a:gd name="f286" fmla="val 19"/>
                  <a:gd name="f287" fmla="val 116"/>
                  <a:gd name="f288" fmla="val 7"/>
                  <a:gd name="f289" fmla="val 172"/>
                  <a:gd name="f290" fmla="val 2"/>
                  <a:gd name="f291" fmla="val 201"/>
                  <a:gd name="f292" fmla="val 10"/>
                  <a:gd name="f293" fmla="+- 0 0 -90"/>
                  <a:gd name="f294" fmla="*/ f4 1 451"/>
                  <a:gd name="f295" fmla="*/ f5 1 614"/>
                  <a:gd name="f296" fmla="val f6"/>
                  <a:gd name="f297" fmla="val f7"/>
                  <a:gd name="f298" fmla="val f8"/>
                  <a:gd name="f299" fmla="*/ f293 f0 1"/>
                  <a:gd name="f300" fmla="+- f298 0 f296"/>
                  <a:gd name="f301" fmla="+- f297 0 f296"/>
                  <a:gd name="f302" fmla="*/ f299 1 f3"/>
                  <a:gd name="f303" fmla="*/ f301 1 451"/>
                  <a:gd name="f304" fmla="*/ f300 1 614"/>
                  <a:gd name="f305" fmla="+- f302 0 f1"/>
                  <a:gd name="f306" fmla="*/ 266 1 f303"/>
                  <a:gd name="f307" fmla="*/ 29 1 f304"/>
                  <a:gd name="f308" fmla="*/ 286 1 f303"/>
                  <a:gd name="f309" fmla="*/ 42 1 f304"/>
                  <a:gd name="f310" fmla="*/ 291 1 f303"/>
                  <a:gd name="f311" fmla="*/ 55 1 f304"/>
                  <a:gd name="f312" fmla="*/ 283 1 f303"/>
                  <a:gd name="f313" fmla="*/ 63 1 f304"/>
                  <a:gd name="f314" fmla="*/ 320 1 f303"/>
                  <a:gd name="f315" fmla="*/ 96 1 f304"/>
                  <a:gd name="f316" fmla="*/ 309 1 f303"/>
                  <a:gd name="f317" fmla="*/ 109 1 f304"/>
                  <a:gd name="f318" fmla="*/ 328 1 f303"/>
                  <a:gd name="f319" fmla="*/ 144 1 f304"/>
                  <a:gd name="f320" fmla="*/ 329 1 f303"/>
                  <a:gd name="f321" fmla="*/ 138 1 f304"/>
                  <a:gd name="f322" fmla="*/ 343 1 f303"/>
                  <a:gd name="f323" fmla="*/ 186 1 f304"/>
                  <a:gd name="f324" fmla="*/ 385 1 f303"/>
                  <a:gd name="f325" fmla="*/ 193 1 f304"/>
                  <a:gd name="f326" fmla="*/ 404 1 f303"/>
                  <a:gd name="f327" fmla="*/ 226 1 f304"/>
                  <a:gd name="f328" fmla="*/ 410 1 f303"/>
                  <a:gd name="f329" fmla="*/ 275 1 f304"/>
                  <a:gd name="f330" fmla="*/ 408 1 f303"/>
                  <a:gd name="f331" fmla="*/ 325 1 f304"/>
                  <a:gd name="f332" fmla="*/ 371 1 f303"/>
                  <a:gd name="f333" fmla="*/ 366 1 f304"/>
                  <a:gd name="f334" fmla="*/ 400 1 f303"/>
                  <a:gd name="f335" fmla="*/ 419 1 f304"/>
                  <a:gd name="f336" fmla="*/ 451 1 f303"/>
                  <a:gd name="f337" fmla="*/ 493 1 f304"/>
                  <a:gd name="f338" fmla="*/ 439 1 f303"/>
                  <a:gd name="f339" fmla="*/ 516 1 f304"/>
                  <a:gd name="f340" fmla="*/ 393 1 f303"/>
                  <a:gd name="f341" fmla="*/ 511 1 f304"/>
                  <a:gd name="f342" fmla="*/ 405 1 f303"/>
                  <a:gd name="f343" fmla="*/ 537 1 f304"/>
                  <a:gd name="f344" fmla="*/ 578 1 f304"/>
                  <a:gd name="f345" fmla="*/ 608 1 f304"/>
                  <a:gd name="f346" fmla="*/ 388 1 f303"/>
                  <a:gd name="f347" fmla="*/ 614 1 f304"/>
                  <a:gd name="f348" fmla="*/ 588 1 f304"/>
                  <a:gd name="f349" fmla="*/ 334 1 f303"/>
                  <a:gd name="f350" fmla="*/ 580 1 f304"/>
                  <a:gd name="f351" fmla="*/ 307 1 f303"/>
                  <a:gd name="f352" fmla="*/ 477 1 f304"/>
                  <a:gd name="f353" fmla="*/ 288 1 f303"/>
                  <a:gd name="f354" fmla="*/ 486 1 f304"/>
                  <a:gd name="f355" fmla="*/ 274 1 f303"/>
                  <a:gd name="f356" fmla="*/ 506 1 f304"/>
                  <a:gd name="f357" fmla="*/ 271 1 f303"/>
                  <a:gd name="f358" fmla="*/ 519 1 f304"/>
                  <a:gd name="f359" fmla="*/ 232 1 f303"/>
                  <a:gd name="f360" fmla="*/ 498 1 f304"/>
                  <a:gd name="f361" fmla="*/ 215 1 f303"/>
                  <a:gd name="f362" fmla="*/ 451 1 f304"/>
                  <a:gd name="f363" fmla="*/ 195 1 f303"/>
                  <a:gd name="f364" fmla="*/ 423 1 f304"/>
                  <a:gd name="f365" fmla="*/ 158 1 f303"/>
                  <a:gd name="f366" fmla="*/ 393 1 f304"/>
                  <a:gd name="f367" fmla="*/ 130 1 f303"/>
                  <a:gd name="f368" fmla="*/ 370 1 f304"/>
                  <a:gd name="f369" fmla="*/ 72 1 f303"/>
                  <a:gd name="f370" fmla="*/ 328 1 f304"/>
                  <a:gd name="f371" fmla="*/ 63 1 f303"/>
                  <a:gd name="f372" fmla="*/ 308 1 f304"/>
                  <a:gd name="f373" fmla="*/ 76 1 f303"/>
                  <a:gd name="f374" fmla="*/ 286 1 f304"/>
                  <a:gd name="f375" fmla="*/ 93 1 f303"/>
                  <a:gd name="f376" fmla="*/ 269 1 f304"/>
                  <a:gd name="f377" fmla="*/ 89 1 f303"/>
                  <a:gd name="f378" fmla="*/ 243 1 f304"/>
                  <a:gd name="f379" fmla="*/ 101 1 f303"/>
                  <a:gd name="f380" fmla="*/ 218 1 f304"/>
                  <a:gd name="f381" fmla="*/ 83 1 f303"/>
                  <a:gd name="f382" fmla="*/ 219 1 f304"/>
                  <a:gd name="f383" fmla="*/ 59 1 f303"/>
                  <a:gd name="f384" fmla="*/ 174 1 f304"/>
                  <a:gd name="f385" fmla="*/ 37 1 f303"/>
                  <a:gd name="f386" fmla="*/ 154 1 f304"/>
                  <a:gd name="f387" fmla="*/ 4 1 f303"/>
                  <a:gd name="f388" fmla="*/ 121 1 f304"/>
                  <a:gd name="f389" fmla="*/ 0 1 f303"/>
                  <a:gd name="f390" fmla="*/ 72 1 f304"/>
                  <a:gd name="f391" fmla="*/ 38 1 f303"/>
                  <a:gd name="f392" fmla="*/ 54 1 f303"/>
                  <a:gd name="f393" fmla="*/ 38 1 f304"/>
                  <a:gd name="f394" fmla="*/ 100 1 f303"/>
                  <a:gd name="f395" fmla="*/ 25 1 f304"/>
                  <a:gd name="f396" fmla="*/ 116 1 f303"/>
                  <a:gd name="f397" fmla="*/ 7 1 f304"/>
                  <a:gd name="f398" fmla="*/ 206 1 f303"/>
                  <a:gd name="f399" fmla="*/ 10 1 f304"/>
                  <a:gd name="f400" fmla="*/ f297 1 f303"/>
                  <a:gd name="f401" fmla="*/ 0 1 f304"/>
                  <a:gd name="f402" fmla="*/ f298 1 f304"/>
                  <a:gd name="f403" fmla="*/ f389 f294 1"/>
                  <a:gd name="f404" fmla="*/ f400 f294 1"/>
                  <a:gd name="f405" fmla="*/ f402 f295 1"/>
                  <a:gd name="f406" fmla="*/ f401 f295 1"/>
                  <a:gd name="f407" fmla="*/ f306 f294 1"/>
                  <a:gd name="f408" fmla="*/ f307 f295 1"/>
                  <a:gd name="f409" fmla="*/ f308 f294 1"/>
                  <a:gd name="f410" fmla="*/ f309 f295 1"/>
                  <a:gd name="f411" fmla="*/ f310 f294 1"/>
                  <a:gd name="f412" fmla="*/ f311 f295 1"/>
                  <a:gd name="f413" fmla="*/ f312 f294 1"/>
                  <a:gd name="f414" fmla="*/ f313 f295 1"/>
                  <a:gd name="f415" fmla="*/ f314 f294 1"/>
                  <a:gd name="f416" fmla="*/ f315 f295 1"/>
                  <a:gd name="f417" fmla="*/ f316 f294 1"/>
                  <a:gd name="f418" fmla="*/ f317 f295 1"/>
                  <a:gd name="f419" fmla="*/ f318 f294 1"/>
                  <a:gd name="f420" fmla="*/ f319 f295 1"/>
                  <a:gd name="f421" fmla="*/ f320 f294 1"/>
                  <a:gd name="f422" fmla="*/ f321 f295 1"/>
                  <a:gd name="f423" fmla="*/ f322 f294 1"/>
                  <a:gd name="f424" fmla="*/ f323 f295 1"/>
                  <a:gd name="f425" fmla="*/ f324 f294 1"/>
                  <a:gd name="f426" fmla="*/ f325 f295 1"/>
                  <a:gd name="f427" fmla="*/ f326 f294 1"/>
                  <a:gd name="f428" fmla="*/ f327 f295 1"/>
                  <a:gd name="f429" fmla="*/ f328 f294 1"/>
                  <a:gd name="f430" fmla="*/ f329 f295 1"/>
                  <a:gd name="f431" fmla="*/ f330 f294 1"/>
                  <a:gd name="f432" fmla="*/ f331 f295 1"/>
                  <a:gd name="f433" fmla="*/ f332 f294 1"/>
                  <a:gd name="f434" fmla="*/ f333 f295 1"/>
                  <a:gd name="f435" fmla="*/ f334 f294 1"/>
                  <a:gd name="f436" fmla="*/ f335 f295 1"/>
                  <a:gd name="f437" fmla="*/ f336 f294 1"/>
                  <a:gd name="f438" fmla="*/ f337 f295 1"/>
                  <a:gd name="f439" fmla="*/ f338 f294 1"/>
                  <a:gd name="f440" fmla="*/ f339 f295 1"/>
                  <a:gd name="f441" fmla="*/ f340 f294 1"/>
                  <a:gd name="f442" fmla="*/ f341 f295 1"/>
                  <a:gd name="f443" fmla="*/ f342 f294 1"/>
                  <a:gd name="f444" fmla="*/ f343 f295 1"/>
                  <a:gd name="f445" fmla="*/ f344 f295 1"/>
                  <a:gd name="f446" fmla="*/ f345 f295 1"/>
                  <a:gd name="f447" fmla="*/ f346 f294 1"/>
                  <a:gd name="f448" fmla="*/ f347 f295 1"/>
                  <a:gd name="f449" fmla="*/ f348 f295 1"/>
                  <a:gd name="f450" fmla="*/ f349 f294 1"/>
                  <a:gd name="f451" fmla="*/ f350 f295 1"/>
                  <a:gd name="f452" fmla="*/ f351 f294 1"/>
                  <a:gd name="f453" fmla="*/ f352 f295 1"/>
                  <a:gd name="f454" fmla="*/ f353 f294 1"/>
                  <a:gd name="f455" fmla="*/ f354 f295 1"/>
                  <a:gd name="f456" fmla="*/ f355 f294 1"/>
                  <a:gd name="f457" fmla="*/ f356 f295 1"/>
                  <a:gd name="f458" fmla="*/ f357 f294 1"/>
                  <a:gd name="f459" fmla="*/ f358 f295 1"/>
                  <a:gd name="f460" fmla="*/ f359 f294 1"/>
                  <a:gd name="f461" fmla="*/ f360 f295 1"/>
                  <a:gd name="f462" fmla="*/ f361 f294 1"/>
                  <a:gd name="f463" fmla="*/ f362 f295 1"/>
                  <a:gd name="f464" fmla="*/ f363 f294 1"/>
                  <a:gd name="f465" fmla="*/ f364 f295 1"/>
                  <a:gd name="f466" fmla="*/ f365 f294 1"/>
                  <a:gd name="f467" fmla="*/ f366 f295 1"/>
                  <a:gd name="f468" fmla="*/ f367 f294 1"/>
                  <a:gd name="f469" fmla="*/ f368 f295 1"/>
                  <a:gd name="f470" fmla="*/ f369 f294 1"/>
                  <a:gd name="f471" fmla="*/ f370 f295 1"/>
                  <a:gd name="f472" fmla="*/ f371 f294 1"/>
                  <a:gd name="f473" fmla="*/ f372 f295 1"/>
                  <a:gd name="f474" fmla="*/ f373 f294 1"/>
                  <a:gd name="f475" fmla="*/ f374 f295 1"/>
                  <a:gd name="f476" fmla="*/ f375 f294 1"/>
                  <a:gd name="f477" fmla="*/ f376 f295 1"/>
                  <a:gd name="f478" fmla="*/ f377 f294 1"/>
                  <a:gd name="f479" fmla="*/ f378 f295 1"/>
                  <a:gd name="f480" fmla="*/ f379 f294 1"/>
                  <a:gd name="f481" fmla="*/ f380 f295 1"/>
                  <a:gd name="f482" fmla="*/ f381 f294 1"/>
                  <a:gd name="f483" fmla="*/ f382 f295 1"/>
                  <a:gd name="f484" fmla="*/ f383 f294 1"/>
                  <a:gd name="f485" fmla="*/ f384 f295 1"/>
                  <a:gd name="f486" fmla="*/ f385 f294 1"/>
                  <a:gd name="f487" fmla="*/ f386 f295 1"/>
                  <a:gd name="f488" fmla="*/ f387 f294 1"/>
                  <a:gd name="f489" fmla="*/ f388 f295 1"/>
                  <a:gd name="f490" fmla="*/ f390 f295 1"/>
                  <a:gd name="f491" fmla="*/ f391 f294 1"/>
                  <a:gd name="f492" fmla="*/ f392 f294 1"/>
                  <a:gd name="f493" fmla="*/ f393 f295 1"/>
                  <a:gd name="f494" fmla="*/ f394 f294 1"/>
                  <a:gd name="f495" fmla="*/ f395 f295 1"/>
                  <a:gd name="f496" fmla="*/ f396 f294 1"/>
                  <a:gd name="f497" fmla="*/ f397 f295 1"/>
                  <a:gd name="f498" fmla="*/ f398 f294 1"/>
                  <a:gd name="f499" fmla="*/ f399 f29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5">
                    <a:pos x="f407" y="f408"/>
                  </a:cxn>
                  <a:cxn ang="f305">
                    <a:pos x="f409" y="f410"/>
                  </a:cxn>
                  <a:cxn ang="f305">
                    <a:pos x="f411" y="f412"/>
                  </a:cxn>
                  <a:cxn ang="f305">
                    <a:pos x="f413" y="f414"/>
                  </a:cxn>
                  <a:cxn ang="f305">
                    <a:pos x="f415" y="f416"/>
                  </a:cxn>
                  <a:cxn ang="f305">
                    <a:pos x="f417" y="f418"/>
                  </a:cxn>
                  <a:cxn ang="f305">
                    <a:pos x="f419" y="f420"/>
                  </a:cxn>
                  <a:cxn ang="f305">
                    <a:pos x="f421" y="f422"/>
                  </a:cxn>
                  <a:cxn ang="f305">
                    <a:pos x="f423" y="f420"/>
                  </a:cxn>
                  <a:cxn ang="f305">
                    <a:pos x="f423" y="f424"/>
                  </a:cxn>
                  <a:cxn ang="f305">
                    <a:pos x="f425" y="f426"/>
                  </a:cxn>
                  <a:cxn ang="f305">
                    <a:pos x="f427" y="f428"/>
                  </a:cxn>
                  <a:cxn ang="f305">
                    <a:pos x="f429" y="f430"/>
                  </a:cxn>
                  <a:cxn ang="f305">
                    <a:pos x="f431" y="f432"/>
                  </a:cxn>
                  <a:cxn ang="f305">
                    <a:pos x="f433" y="f434"/>
                  </a:cxn>
                  <a:cxn ang="f305">
                    <a:pos x="f435" y="f436"/>
                  </a:cxn>
                  <a:cxn ang="f305">
                    <a:pos x="f437" y="f438"/>
                  </a:cxn>
                  <a:cxn ang="f305">
                    <a:pos x="f439" y="f440"/>
                  </a:cxn>
                  <a:cxn ang="f305">
                    <a:pos x="f441" y="f442"/>
                  </a:cxn>
                  <a:cxn ang="f305">
                    <a:pos x="f443" y="f444"/>
                  </a:cxn>
                  <a:cxn ang="f305">
                    <a:pos x="f427" y="f445"/>
                  </a:cxn>
                  <a:cxn ang="f305">
                    <a:pos x="f441" y="f446"/>
                  </a:cxn>
                  <a:cxn ang="f305">
                    <a:pos x="f447" y="f446"/>
                  </a:cxn>
                  <a:cxn ang="f305">
                    <a:pos x="f433" y="f448"/>
                  </a:cxn>
                  <a:cxn ang="f305">
                    <a:pos x="f423" y="f449"/>
                  </a:cxn>
                  <a:cxn ang="f305">
                    <a:pos x="f450" y="f451"/>
                  </a:cxn>
                  <a:cxn ang="f305">
                    <a:pos x="f452" y="f453"/>
                  </a:cxn>
                  <a:cxn ang="f305">
                    <a:pos x="f454" y="f455"/>
                  </a:cxn>
                  <a:cxn ang="f305">
                    <a:pos x="f456" y="f457"/>
                  </a:cxn>
                  <a:cxn ang="f305">
                    <a:pos x="f458" y="f459"/>
                  </a:cxn>
                  <a:cxn ang="f305">
                    <a:pos x="f460" y="f461"/>
                  </a:cxn>
                  <a:cxn ang="f305">
                    <a:pos x="f462" y="f463"/>
                  </a:cxn>
                  <a:cxn ang="f305">
                    <a:pos x="f464" y="f465"/>
                  </a:cxn>
                  <a:cxn ang="f305">
                    <a:pos x="f466" y="f467"/>
                  </a:cxn>
                  <a:cxn ang="f305">
                    <a:pos x="f468" y="f469"/>
                  </a:cxn>
                  <a:cxn ang="f305">
                    <a:pos x="f470" y="f471"/>
                  </a:cxn>
                  <a:cxn ang="f305">
                    <a:pos x="f472" y="f473"/>
                  </a:cxn>
                  <a:cxn ang="f305">
                    <a:pos x="f474" y="f475"/>
                  </a:cxn>
                  <a:cxn ang="f305">
                    <a:pos x="f476" y="f477"/>
                  </a:cxn>
                  <a:cxn ang="f305">
                    <a:pos x="f478" y="f479"/>
                  </a:cxn>
                  <a:cxn ang="f305">
                    <a:pos x="f480" y="f481"/>
                  </a:cxn>
                  <a:cxn ang="f305">
                    <a:pos x="f482" y="f483"/>
                  </a:cxn>
                  <a:cxn ang="f305">
                    <a:pos x="f484" y="f485"/>
                  </a:cxn>
                  <a:cxn ang="f305">
                    <a:pos x="f486" y="f487"/>
                  </a:cxn>
                  <a:cxn ang="f305">
                    <a:pos x="f488" y="f489"/>
                  </a:cxn>
                  <a:cxn ang="f305">
                    <a:pos x="f488" y="f416"/>
                  </a:cxn>
                  <a:cxn ang="f305">
                    <a:pos x="f403" y="f490"/>
                  </a:cxn>
                  <a:cxn ang="f305">
                    <a:pos x="f491" y="f414"/>
                  </a:cxn>
                  <a:cxn ang="f305">
                    <a:pos x="f492" y="f493"/>
                  </a:cxn>
                  <a:cxn ang="f305">
                    <a:pos x="f494" y="f495"/>
                  </a:cxn>
                  <a:cxn ang="f305">
                    <a:pos x="f496" y="f497"/>
                  </a:cxn>
                  <a:cxn ang="f305">
                    <a:pos x="f498" y="f499"/>
                  </a:cxn>
                </a:cxnLst>
                <a:rect l="f403" t="f406" r="f404" b="f405"/>
                <a:pathLst>
                  <a:path w="451" h="614">
                    <a:moveTo>
                      <a:pt x="f9" y="f10"/>
                    </a:moveTo>
                    <a:lnTo>
                      <a:pt x="f11" y="f12"/>
                    </a:lnTo>
                    <a:lnTo>
                      <a:pt x="f13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2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0" y="f3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4" y="f36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37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lnTo>
                      <a:pt x="f52" y="f53"/>
                    </a:lnTo>
                    <a:lnTo>
                      <a:pt x="f52" y="f54"/>
                    </a:lnTo>
                    <a:lnTo>
                      <a:pt x="f55" y="f56"/>
                    </a:lnTo>
                    <a:lnTo>
                      <a:pt x="f55" y="f57"/>
                    </a:lnTo>
                    <a:lnTo>
                      <a:pt x="f28" y="f58"/>
                    </a:lnTo>
                    <a:lnTo>
                      <a:pt x="f2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68" y="f67"/>
                    </a:lnTo>
                    <a:lnTo>
                      <a:pt x="f68" y="f70"/>
                    </a:lnTo>
                    <a:lnTo>
                      <a:pt x="f68" y="f65"/>
                    </a:lnTo>
                    <a:lnTo>
                      <a:pt x="f71" y="f72"/>
                    </a:lnTo>
                    <a:lnTo>
                      <a:pt x="f73" y="f72"/>
                    </a:lnTo>
                    <a:lnTo>
                      <a:pt x="f74" y="f75"/>
                    </a:lnTo>
                    <a:lnTo>
                      <a:pt x="f76" y="f77"/>
                    </a:lnTo>
                    <a:lnTo>
                      <a:pt x="f78" y="f67"/>
                    </a:lnTo>
                    <a:lnTo>
                      <a:pt x="f79" y="f80"/>
                    </a:lnTo>
                    <a:lnTo>
                      <a:pt x="f79" y="f81"/>
                    </a:lnTo>
                    <a:lnTo>
                      <a:pt x="f82" y="f83"/>
                    </a:lnTo>
                    <a:lnTo>
                      <a:pt x="f84" y="f85"/>
                    </a:lnTo>
                    <a:lnTo>
                      <a:pt x="f78" y="f86"/>
                    </a:lnTo>
                    <a:lnTo>
                      <a:pt x="f79" y="f87"/>
                    </a:lnTo>
                    <a:lnTo>
                      <a:pt x="f2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88"/>
                    </a:lnTo>
                    <a:lnTo>
                      <a:pt x="f94" y="f87"/>
                    </a:lnTo>
                    <a:lnTo>
                      <a:pt x="f95" y="f96"/>
                    </a:lnTo>
                    <a:lnTo>
                      <a:pt x="f95" y="f97"/>
                    </a:lnTo>
                    <a:lnTo>
                      <a:pt x="f95" y="f98"/>
                    </a:lnTo>
                    <a:lnTo>
                      <a:pt x="f95" y="f98"/>
                    </a:lnTo>
                    <a:lnTo>
                      <a:pt x="f99" y="f100"/>
                    </a:lnTo>
                    <a:lnTo>
                      <a:pt x="f99" y="f101"/>
                    </a:lnTo>
                    <a:lnTo>
                      <a:pt x="f102" y="f103"/>
                    </a:lnTo>
                    <a:lnTo>
                      <a:pt x="f104" y="f17"/>
                    </a:lnTo>
                    <a:lnTo>
                      <a:pt x="f105" y="f106"/>
                    </a:lnTo>
                    <a:lnTo>
                      <a:pt x="f107" y="f55"/>
                    </a:lnTo>
                    <a:lnTo>
                      <a:pt x="f108" y="f109"/>
                    </a:lnTo>
                    <a:lnTo>
                      <a:pt x="f107" y="f109"/>
                    </a:lnTo>
                    <a:lnTo>
                      <a:pt x="f99" y="f110"/>
                    </a:lnTo>
                    <a:lnTo>
                      <a:pt x="f111" y="f112"/>
                    </a:lnTo>
                    <a:lnTo>
                      <a:pt x="f94" y="f76"/>
                    </a:lnTo>
                    <a:lnTo>
                      <a:pt x="f91" y="f113"/>
                    </a:lnTo>
                    <a:lnTo>
                      <a:pt x="f89" y="f114"/>
                    </a:lnTo>
                    <a:lnTo>
                      <a:pt x="f89" y="f115"/>
                    </a:lnTo>
                    <a:lnTo>
                      <a:pt x="f116" y="f115"/>
                    </a:lnTo>
                    <a:lnTo>
                      <a:pt x="f117" y="f117"/>
                    </a:lnTo>
                    <a:lnTo>
                      <a:pt x="f118" y="f119"/>
                    </a:lnTo>
                    <a:lnTo>
                      <a:pt x="f120" y="f94"/>
                    </a:lnTo>
                    <a:lnTo>
                      <a:pt x="f121" y="f95"/>
                    </a:lnTo>
                    <a:lnTo>
                      <a:pt x="f122" y="f123"/>
                    </a:lnTo>
                    <a:lnTo>
                      <a:pt x="f124" y="f125"/>
                    </a:lnTo>
                    <a:lnTo>
                      <a:pt x="f126" y="f127"/>
                    </a:lnTo>
                    <a:lnTo>
                      <a:pt x="f128" y="f129"/>
                    </a:lnTo>
                    <a:lnTo>
                      <a:pt x="f130" y="f131"/>
                    </a:lnTo>
                    <a:lnTo>
                      <a:pt x="f7" y="f132"/>
                    </a:lnTo>
                    <a:lnTo>
                      <a:pt x="f133" y="f134"/>
                    </a:lnTo>
                    <a:lnTo>
                      <a:pt x="f135" y="f136"/>
                    </a:lnTo>
                    <a:lnTo>
                      <a:pt x="f137" y="f138"/>
                    </a:lnTo>
                    <a:lnTo>
                      <a:pt x="f139" y="f140"/>
                    </a:lnTo>
                    <a:lnTo>
                      <a:pt x="f141" y="f142"/>
                    </a:lnTo>
                    <a:lnTo>
                      <a:pt x="f108" y="f143"/>
                    </a:lnTo>
                    <a:lnTo>
                      <a:pt x="f144" y="f145"/>
                    </a:lnTo>
                    <a:lnTo>
                      <a:pt x="f123" y="f146"/>
                    </a:lnTo>
                    <a:lnTo>
                      <a:pt x="f147" y="f148"/>
                    </a:lnTo>
                    <a:lnTo>
                      <a:pt x="f149" y="f150"/>
                    </a:lnTo>
                    <a:lnTo>
                      <a:pt x="f120" y="f151"/>
                    </a:lnTo>
                    <a:lnTo>
                      <a:pt x="f152" y="f148"/>
                    </a:lnTo>
                    <a:lnTo>
                      <a:pt x="f153" y="f154"/>
                    </a:lnTo>
                    <a:lnTo>
                      <a:pt x="f93" y="f155"/>
                    </a:lnTo>
                    <a:lnTo>
                      <a:pt x="f102" y="f156"/>
                    </a:lnTo>
                    <a:lnTo>
                      <a:pt x="f128" y="f157"/>
                    </a:lnTo>
                    <a:lnTo>
                      <a:pt x="f158" y="f159"/>
                    </a:lnTo>
                    <a:lnTo>
                      <a:pt x="f160" y="f161"/>
                    </a:lnTo>
                    <a:lnTo>
                      <a:pt x="f99" y="f162"/>
                    </a:lnTo>
                    <a:lnTo>
                      <a:pt x="f95" y="f163"/>
                    </a:lnTo>
                    <a:lnTo>
                      <a:pt x="f94" y="f164"/>
                    </a:lnTo>
                    <a:lnTo>
                      <a:pt x="f121" y="f165"/>
                    </a:lnTo>
                    <a:lnTo>
                      <a:pt x="f124" y="f165"/>
                    </a:lnTo>
                    <a:lnTo>
                      <a:pt x="f121" y="f166"/>
                    </a:lnTo>
                    <a:lnTo>
                      <a:pt x="f149" y="f167"/>
                    </a:lnTo>
                    <a:lnTo>
                      <a:pt x="f149" y="f168"/>
                    </a:lnTo>
                    <a:lnTo>
                      <a:pt x="f149" y="f169"/>
                    </a:lnTo>
                    <a:lnTo>
                      <a:pt x="f152" y="f168"/>
                    </a:lnTo>
                    <a:lnTo>
                      <a:pt x="f170" y="f168"/>
                    </a:lnTo>
                    <a:lnTo>
                      <a:pt x="f170" y="f167"/>
                    </a:lnTo>
                    <a:lnTo>
                      <a:pt x="f171" y="f168"/>
                    </a:lnTo>
                    <a:lnTo>
                      <a:pt x="f93" y="f168"/>
                    </a:lnTo>
                    <a:lnTo>
                      <a:pt x="f172" y="f169"/>
                    </a:lnTo>
                    <a:lnTo>
                      <a:pt x="f173" y="f8"/>
                    </a:lnTo>
                    <a:lnTo>
                      <a:pt x="f116" y="f8"/>
                    </a:lnTo>
                    <a:lnTo>
                      <a:pt x="f116" y="f174"/>
                    </a:lnTo>
                    <a:lnTo>
                      <a:pt x="f115" y="f166"/>
                    </a:lnTo>
                    <a:lnTo>
                      <a:pt x="f2" y="f175"/>
                    </a:lnTo>
                    <a:lnTo>
                      <a:pt x="f176" y="f177"/>
                    </a:lnTo>
                    <a:lnTo>
                      <a:pt x="f78" y="f178"/>
                    </a:lnTo>
                    <a:lnTo>
                      <a:pt x="f78" y="f178"/>
                    </a:lnTo>
                    <a:lnTo>
                      <a:pt x="f82" y="f164"/>
                    </a:lnTo>
                    <a:lnTo>
                      <a:pt x="f179" y="f178"/>
                    </a:lnTo>
                    <a:lnTo>
                      <a:pt x="f179" y="f178"/>
                    </a:lnTo>
                    <a:lnTo>
                      <a:pt x="f180" y="f181"/>
                    </a:lnTo>
                    <a:lnTo>
                      <a:pt x="f182" y="f183"/>
                    </a:lnTo>
                    <a:lnTo>
                      <a:pt x="f110" y="f184"/>
                    </a:lnTo>
                    <a:lnTo>
                      <a:pt x="f50" y="f185"/>
                    </a:lnTo>
                    <a:lnTo>
                      <a:pt x="f109" y="f186"/>
                    </a:lnTo>
                    <a:lnTo>
                      <a:pt x="f46" y="f187"/>
                    </a:lnTo>
                    <a:lnTo>
                      <a:pt x="f34" y="f187"/>
                    </a:lnTo>
                    <a:lnTo>
                      <a:pt x="f37" y="f187"/>
                    </a:lnTo>
                    <a:lnTo>
                      <a:pt x="f188" y="f189"/>
                    </a:lnTo>
                    <a:lnTo>
                      <a:pt x="f188" y="f189"/>
                    </a:lnTo>
                    <a:lnTo>
                      <a:pt x="f190" y="f191"/>
                    </a:lnTo>
                    <a:lnTo>
                      <a:pt x="f39" y="f192"/>
                    </a:lnTo>
                    <a:lnTo>
                      <a:pt x="f23" y="f193"/>
                    </a:lnTo>
                    <a:lnTo>
                      <a:pt x="f106" y="f194"/>
                    </a:lnTo>
                    <a:lnTo>
                      <a:pt x="f106" y="f195"/>
                    </a:lnTo>
                    <a:lnTo>
                      <a:pt x="f196" y="f197"/>
                    </a:lnTo>
                    <a:lnTo>
                      <a:pt x="f106" y="f198"/>
                    </a:lnTo>
                    <a:lnTo>
                      <a:pt x="f199" y="f142"/>
                    </a:lnTo>
                    <a:lnTo>
                      <a:pt x="f199" y="f200"/>
                    </a:lnTo>
                    <a:lnTo>
                      <a:pt x="f199" y="f201"/>
                    </a:lnTo>
                    <a:lnTo>
                      <a:pt x="f19" y="f202"/>
                    </a:lnTo>
                    <a:lnTo>
                      <a:pt x="f203" y="f185"/>
                    </a:lnTo>
                    <a:lnTo>
                      <a:pt x="f204" y="f138"/>
                    </a:lnTo>
                    <a:lnTo>
                      <a:pt x="f204" y="f194"/>
                    </a:lnTo>
                    <a:lnTo>
                      <a:pt x="f11" y="f136"/>
                    </a:lnTo>
                    <a:lnTo>
                      <a:pt x="f205" y="f136"/>
                    </a:lnTo>
                    <a:lnTo>
                      <a:pt x="f206" y="f132"/>
                    </a:lnTo>
                    <a:lnTo>
                      <a:pt x="f206" y="f191"/>
                    </a:lnTo>
                    <a:lnTo>
                      <a:pt x="f207" y="f208"/>
                    </a:lnTo>
                    <a:lnTo>
                      <a:pt x="f209" y="f210"/>
                    </a:lnTo>
                    <a:lnTo>
                      <a:pt x="f97" y="f7"/>
                    </a:lnTo>
                    <a:lnTo>
                      <a:pt x="f97" y="f135"/>
                    </a:lnTo>
                    <a:lnTo>
                      <a:pt x="f211" y="f139"/>
                    </a:lnTo>
                    <a:lnTo>
                      <a:pt x="f212" y="f130"/>
                    </a:lnTo>
                    <a:lnTo>
                      <a:pt x="f213" y="f125"/>
                    </a:lnTo>
                    <a:lnTo>
                      <a:pt x="f214" y="f108"/>
                    </a:lnTo>
                    <a:lnTo>
                      <a:pt x="f215" y="f123"/>
                    </a:lnTo>
                    <a:lnTo>
                      <a:pt x="f216" y="f105"/>
                    </a:lnTo>
                    <a:lnTo>
                      <a:pt x="f217" y="f95"/>
                    </a:lnTo>
                    <a:lnTo>
                      <a:pt x="f218" y="f121"/>
                    </a:lnTo>
                    <a:lnTo>
                      <a:pt x="f219" y="f149"/>
                    </a:lnTo>
                    <a:lnTo>
                      <a:pt x="f220" y="f120"/>
                    </a:lnTo>
                    <a:lnTo>
                      <a:pt x="f77" y="f91"/>
                    </a:lnTo>
                    <a:lnTo>
                      <a:pt x="f221" y="f222"/>
                    </a:lnTo>
                    <a:lnTo>
                      <a:pt x="f223" y="f224"/>
                    </a:lnTo>
                    <a:lnTo>
                      <a:pt x="f225" y="f118"/>
                    </a:lnTo>
                    <a:lnTo>
                      <a:pt x="f225" y="f226"/>
                    </a:lnTo>
                    <a:lnTo>
                      <a:pt x="f54" y="f79"/>
                    </a:lnTo>
                    <a:lnTo>
                      <a:pt x="f227" y="f73"/>
                    </a:lnTo>
                    <a:lnTo>
                      <a:pt x="f228" y="f179"/>
                    </a:lnTo>
                    <a:lnTo>
                      <a:pt x="f229" y="f66"/>
                    </a:lnTo>
                    <a:lnTo>
                      <a:pt x="f230" y="f55"/>
                    </a:lnTo>
                    <a:lnTo>
                      <a:pt x="f230" y="f62"/>
                    </a:lnTo>
                    <a:lnTo>
                      <a:pt x="f231" y="f28"/>
                    </a:lnTo>
                    <a:lnTo>
                      <a:pt x="f231" y="f28"/>
                    </a:lnTo>
                    <a:lnTo>
                      <a:pt x="f42" y="f64"/>
                    </a:lnTo>
                    <a:lnTo>
                      <a:pt x="f232" y="f233"/>
                    </a:lnTo>
                    <a:lnTo>
                      <a:pt x="f234" y="f235"/>
                    </a:lnTo>
                    <a:lnTo>
                      <a:pt x="f236" y="f32"/>
                    </a:lnTo>
                    <a:lnTo>
                      <a:pt x="f234" y="f188"/>
                    </a:lnTo>
                    <a:lnTo>
                      <a:pt x="f237" y="f26"/>
                    </a:lnTo>
                    <a:lnTo>
                      <a:pt x="f237" y="f238"/>
                    </a:lnTo>
                    <a:lnTo>
                      <a:pt x="f45" y="f41"/>
                    </a:lnTo>
                    <a:lnTo>
                      <a:pt x="f228" y="f239"/>
                    </a:lnTo>
                    <a:lnTo>
                      <a:pt x="f240" y="f196"/>
                    </a:lnTo>
                    <a:lnTo>
                      <a:pt x="f49" y="f241"/>
                    </a:lnTo>
                    <a:lnTo>
                      <a:pt x="f242" y="f243"/>
                    </a:lnTo>
                    <a:lnTo>
                      <a:pt x="f47" y="f103"/>
                    </a:lnTo>
                    <a:lnTo>
                      <a:pt x="f47" y="f100"/>
                    </a:lnTo>
                    <a:lnTo>
                      <a:pt x="f244" y="f245"/>
                    </a:lnTo>
                    <a:lnTo>
                      <a:pt x="f246" y="f247"/>
                    </a:lnTo>
                    <a:lnTo>
                      <a:pt x="f248" y="f245"/>
                    </a:lnTo>
                    <a:lnTo>
                      <a:pt x="f57" y="f249"/>
                    </a:lnTo>
                    <a:lnTo>
                      <a:pt x="f250" y="f11"/>
                    </a:lnTo>
                    <a:lnTo>
                      <a:pt x="f54" y="f211"/>
                    </a:lnTo>
                    <a:lnTo>
                      <a:pt x="f54" y="f211"/>
                    </a:lnTo>
                    <a:lnTo>
                      <a:pt x="f49" y="f251"/>
                    </a:lnTo>
                    <a:lnTo>
                      <a:pt x="f240" y="f251"/>
                    </a:lnTo>
                    <a:lnTo>
                      <a:pt x="f242" y="f252"/>
                    </a:lnTo>
                    <a:lnTo>
                      <a:pt x="f244" y="f211"/>
                    </a:lnTo>
                    <a:lnTo>
                      <a:pt x="f47" y="f209"/>
                    </a:lnTo>
                    <a:lnTo>
                      <a:pt x="f231" y="f253"/>
                    </a:lnTo>
                    <a:lnTo>
                      <a:pt x="f40" y="f213"/>
                    </a:lnTo>
                    <a:lnTo>
                      <a:pt x="f40" y="f254"/>
                    </a:lnTo>
                    <a:lnTo>
                      <a:pt x="f38" y="f255"/>
                    </a:lnTo>
                    <a:lnTo>
                      <a:pt x="f256" y="f257"/>
                    </a:lnTo>
                    <a:lnTo>
                      <a:pt x="f40" y="f218"/>
                    </a:lnTo>
                    <a:lnTo>
                      <a:pt x="f38" y="f258"/>
                    </a:lnTo>
                    <a:lnTo>
                      <a:pt x="f33" y="f259"/>
                    </a:lnTo>
                    <a:lnTo>
                      <a:pt x="f31" y="f260"/>
                    </a:lnTo>
                    <a:lnTo>
                      <a:pt x="f261" y="f262"/>
                    </a:lnTo>
                    <a:lnTo>
                      <a:pt x="f16" y="f220"/>
                    </a:lnTo>
                    <a:lnTo>
                      <a:pt x="f263" y="f264"/>
                    </a:lnTo>
                    <a:lnTo>
                      <a:pt x="f265" y="f81"/>
                    </a:lnTo>
                    <a:lnTo>
                      <a:pt x="f266" y="f267"/>
                    </a:lnTo>
                    <a:lnTo>
                      <a:pt x="f266" y="f268"/>
                    </a:lnTo>
                    <a:lnTo>
                      <a:pt x="f266" y="f268"/>
                    </a:lnTo>
                    <a:lnTo>
                      <a:pt x="f266" y="f269"/>
                    </a:lnTo>
                    <a:lnTo>
                      <a:pt x="f266" y="f58"/>
                    </a:lnTo>
                    <a:lnTo>
                      <a:pt x="f266" y="f270"/>
                    </a:lnTo>
                    <a:lnTo>
                      <a:pt x="f266" y="f51"/>
                    </a:lnTo>
                    <a:lnTo>
                      <a:pt x="f10" y="f244"/>
                    </a:lnTo>
                    <a:lnTo>
                      <a:pt x="f271" y="f47"/>
                    </a:lnTo>
                    <a:lnTo>
                      <a:pt x="f6" y="f272"/>
                    </a:lnTo>
                    <a:lnTo>
                      <a:pt x="f6" y="f237"/>
                    </a:lnTo>
                    <a:lnTo>
                      <a:pt x="f6" y="f229"/>
                    </a:lnTo>
                    <a:lnTo>
                      <a:pt x="f273" y="f231"/>
                    </a:lnTo>
                    <a:lnTo>
                      <a:pt x="f274" y="f256"/>
                    </a:lnTo>
                    <a:lnTo>
                      <a:pt x="f275" y="f256"/>
                    </a:lnTo>
                    <a:lnTo>
                      <a:pt x="f20" y="f276"/>
                    </a:lnTo>
                    <a:lnTo>
                      <a:pt x="f22" y="f42"/>
                    </a:lnTo>
                    <a:lnTo>
                      <a:pt x="f277" y="f33"/>
                    </a:lnTo>
                    <a:lnTo>
                      <a:pt x="f25" y="f278"/>
                    </a:lnTo>
                    <a:lnTo>
                      <a:pt x="f279" y="f279"/>
                    </a:lnTo>
                    <a:lnTo>
                      <a:pt x="f280" y="f27"/>
                    </a:lnTo>
                    <a:lnTo>
                      <a:pt x="f281" y="f22"/>
                    </a:lnTo>
                    <a:lnTo>
                      <a:pt x="f232" y="f22"/>
                    </a:lnTo>
                    <a:lnTo>
                      <a:pt x="f230" y="f279"/>
                    </a:lnTo>
                    <a:lnTo>
                      <a:pt x="f244" y="f31"/>
                    </a:lnTo>
                    <a:lnTo>
                      <a:pt x="f248" y="f282"/>
                    </a:lnTo>
                    <a:lnTo>
                      <a:pt x="f248" y="f283"/>
                    </a:lnTo>
                    <a:lnTo>
                      <a:pt x="f284" y="f285"/>
                    </a:lnTo>
                    <a:lnTo>
                      <a:pt x="f284" y="f286"/>
                    </a:lnTo>
                    <a:lnTo>
                      <a:pt x="f58" y="f12"/>
                    </a:lnTo>
                    <a:lnTo>
                      <a:pt x="f58" y="f12"/>
                    </a:lnTo>
                    <a:lnTo>
                      <a:pt x="f287" y="f288"/>
                    </a:lnTo>
                    <a:lnTo>
                      <a:pt x="f72" y="f6"/>
                    </a:lnTo>
                    <a:lnTo>
                      <a:pt x="f289" y="f6"/>
                    </a:lnTo>
                    <a:lnTo>
                      <a:pt x="f85" y="f290"/>
                    </a:lnTo>
                    <a:lnTo>
                      <a:pt x="f291" y="f271"/>
                    </a:lnTo>
                    <a:lnTo>
                      <a:pt x="f90" y="f292"/>
                    </a:lnTo>
                    <a:lnTo>
                      <a:pt x="f9" y="f1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8" name="Freeform 10"/>
              <p:cNvSpPr/>
              <p:nvPr/>
            </p:nvSpPr>
            <p:spPr>
              <a:xfrm>
                <a:off x="1254022" y="4993541"/>
                <a:ext cx="652460" cy="730248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411"/>
                  <a:gd name="f8" fmla="val 460"/>
                  <a:gd name="f9" fmla="val 278"/>
                  <a:gd name="f10" fmla="val 407"/>
                  <a:gd name="f11" fmla="val 282"/>
                  <a:gd name="f12" fmla="val 410"/>
                  <a:gd name="f13" fmla="val 293"/>
                  <a:gd name="f14" fmla="val 394"/>
                  <a:gd name="f15" fmla="val 307"/>
                  <a:gd name="f16" fmla="val 393"/>
                  <a:gd name="f17" fmla="val 303"/>
                  <a:gd name="f18" fmla="val 387"/>
                  <a:gd name="f19" fmla="val 385"/>
                  <a:gd name="f20" fmla="val 312"/>
                  <a:gd name="f21" fmla="val 379"/>
                  <a:gd name="f22" fmla="val 316"/>
                  <a:gd name="f23" fmla="val 376"/>
                  <a:gd name="f24" fmla="val 322"/>
                  <a:gd name="f25" fmla="val 374"/>
                  <a:gd name="f26" fmla="val 336"/>
                  <a:gd name="f27" fmla="val 339"/>
                  <a:gd name="f28" fmla="val 340"/>
                  <a:gd name="f29" fmla="val 373"/>
                  <a:gd name="f30" fmla="val 341"/>
                  <a:gd name="f31" fmla="val 343"/>
                  <a:gd name="f32" fmla="val 370"/>
                  <a:gd name="f33" fmla="val 345"/>
                  <a:gd name="f34" fmla="val 348"/>
                  <a:gd name="f35" fmla="val 349"/>
                  <a:gd name="f36" fmla="val 350"/>
                  <a:gd name="f37" fmla="val 372"/>
                  <a:gd name="f38" fmla="val 352"/>
                  <a:gd name="f39" fmla="val 353"/>
                  <a:gd name="f40" fmla="val 356"/>
                  <a:gd name="f41" fmla="val 358"/>
                  <a:gd name="f42" fmla="val 365"/>
                  <a:gd name="f43" fmla="val 366"/>
                  <a:gd name="f44" fmla="val 369"/>
                  <a:gd name="f45" fmla="val 381"/>
                  <a:gd name="f46" fmla="val 371"/>
                  <a:gd name="f47" fmla="val 382"/>
                  <a:gd name="f48" fmla="val 391"/>
                  <a:gd name="f49" fmla="val 396"/>
                  <a:gd name="f50" fmla="val 398"/>
                  <a:gd name="f51" fmla="val 399"/>
                  <a:gd name="f52" fmla="val 402"/>
                  <a:gd name="f53" fmla="val 403"/>
                  <a:gd name="f54" fmla="val 404"/>
                  <a:gd name="f55" fmla="val 416"/>
                  <a:gd name="f56" fmla="val 426"/>
                  <a:gd name="f57" fmla="val 434"/>
                  <a:gd name="f58" fmla="val 386"/>
                  <a:gd name="f59" fmla="val 439"/>
                  <a:gd name="f60" fmla="val 437"/>
                  <a:gd name="f61" fmla="val 377"/>
                  <a:gd name="f62" fmla="val 428"/>
                  <a:gd name="f63" fmla="val 378"/>
                  <a:gd name="f64" fmla="val 422"/>
                  <a:gd name="f65" fmla="val 420"/>
                  <a:gd name="f66" fmla="val 415"/>
                  <a:gd name="f67" fmla="val 413"/>
                  <a:gd name="f68" fmla="val 408"/>
                  <a:gd name="f69" fmla="val 401"/>
                  <a:gd name="f70" fmla="val 397"/>
                  <a:gd name="f71" fmla="val 368"/>
                  <a:gd name="f72" fmla="val 383"/>
                  <a:gd name="f73" fmla="val 380"/>
                  <a:gd name="f74" fmla="val 364"/>
                  <a:gd name="f75" fmla="val 362"/>
                  <a:gd name="f76" fmla="val 359"/>
                  <a:gd name="f77" fmla="val 375"/>
                  <a:gd name="f78" fmla="val 355"/>
                  <a:gd name="f79" fmla="val 351"/>
                  <a:gd name="f80" fmla="val 392"/>
                  <a:gd name="f81" fmla="val 357"/>
                  <a:gd name="f82" fmla="val 338"/>
                  <a:gd name="f83" fmla="val 395"/>
                  <a:gd name="f84" fmla="val 334"/>
                  <a:gd name="f85" fmla="val 327"/>
                  <a:gd name="f86" fmla="val 323"/>
                  <a:gd name="f87" fmla="val 321"/>
                  <a:gd name="f88" fmla="val 318"/>
                  <a:gd name="f89" fmla="val 309"/>
                  <a:gd name="f90" fmla="val 417"/>
                  <a:gd name="f91" fmla="val 442"/>
                  <a:gd name="f92" fmla="val 447"/>
                  <a:gd name="f93" fmla="val 450"/>
                  <a:gd name="f94" fmla="val 319"/>
                  <a:gd name="f95" fmla="val 451"/>
                  <a:gd name="f96" fmla="val 311"/>
                  <a:gd name="f97" fmla="val 446"/>
                  <a:gd name="f98" fmla="val 285"/>
                  <a:gd name="f99" fmla="val 449"/>
                  <a:gd name="f100" fmla="val 287"/>
                  <a:gd name="f101" fmla="val 455"/>
                  <a:gd name="f102" fmla="val 288"/>
                  <a:gd name="f103" fmla="val 279"/>
                  <a:gd name="f104" fmla="val 271"/>
                  <a:gd name="f105" fmla="val 267"/>
                  <a:gd name="f106" fmla="val 259"/>
                  <a:gd name="f107" fmla="val 438"/>
                  <a:gd name="f108" fmla="val 251"/>
                  <a:gd name="f109" fmla="val 247"/>
                  <a:gd name="f110" fmla="val 255"/>
                  <a:gd name="f111" fmla="val 424"/>
                  <a:gd name="f112" fmla="val 249"/>
                  <a:gd name="f113" fmla="val 418"/>
                  <a:gd name="f114" fmla="val 405"/>
                  <a:gd name="f115" fmla="val 246"/>
                  <a:gd name="f116" fmla="val 243"/>
                  <a:gd name="f117" fmla="val 384"/>
                  <a:gd name="f118" fmla="val 234"/>
                  <a:gd name="f119" fmla="val 237"/>
                  <a:gd name="f120" fmla="val 238"/>
                  <a:gd name="f121" fmla="val 241"/>
                  <a:gd name="f122" fmla="val 217"/>
                  <a:gd name="f123" fmla="val 344"/>
                  <a:gd name="f124" fmla="val 218"/>
                  <a:gd name="f125" fmla="val 331"/>
                  <a:gd name="f126" fmla="val 216"/>
                  <a:gd name="f127" fmla="val 314"/>
                  <a:gd name="f128" fmla="val 199"/>
                  <a:gd name="f129" fmla="val 301"/>
                  <a:gd name="f130" fmla="val 195"/>
                  <a:gd name="f131" fmla="val 196"/>
                  <a:gd name="f132" fmla="val 295"/>
                  <a:gd name="f133" fmla="val 274"/>
                  <a:gd name="f134" fmla="val 194"/>
                  <a:gd name="f135" fmla="val 269"/>
                  <a:gd name="f136" fmla="val 165"/>
                  <a:gd name="f137" fmla="val 244"/>
                  <a:gd name="f138" fmla="val 133"/>
                  <a:gd name="f139" fmla="val 91"/>
                  <a:gd name="f140" fmla="val 236"/>
                  <a:gd name="f141" fmla="val 94"/>
                  <a:gd name="f142" fmla="val 240"/>
                  <a:gd name="f143" fmla="val 84"/>
                  <a:gd name="f144" fmla="val 78"/>
                  <a:gd name="f145" fmla="val 48"/>
                  <a:gd name="f146" fmla="val 43"/>
                  <a:gd name="f147" fmla="val 253"/>
                  <a:gd name="f148" fmla="val 21"/>
                  <a:gd name="f149" fmla="val 250"/>
                  <a:gd name="f150" fmla="val 14"/>
                  <a:gd name="f151" fmla="val 231"/>
                  <a:gd name="f152" fmla="val 19"/>
                  <a:gd name="f153" fmla="val 213"/>
                  <a:gd name="f154" fmla="val 30"/>
                  <a:gd name="f155" fmla="val 201"/>
                  <a:gd name="f156" fmla="val 31"/>
                  <a:gd name="f157" fmla="val 35"/>
                  <a:gd name="f158" fmla="val 170"/>
                  <a:gd name="f159" fmla="val 37"/>
                  <a:gd name="f160" fmla="val 168"/>
                  <a:gd name="f161" fmla="val 44"/>
                  <a:gd name="f162" fmla="val 142"/>
                  <a:gd name="f163" fmla="val 34"/>
                  <a:gd name="f164" fmla="val 130"/>
                  <a:gd name="f165" fmla="val 111"/>
                  <a:gd name="f166" fmla="val 25"/>
                  <a:gd name="f167" fmla="val 103"/>
                  <a:gd name="f168" fmla="val 16"/>
                  <a:gd name="f169" fmla="val 102"/>
                  <a:gd name="f170" fmla="val 10"/>
                  <a:gd name="f171" fmla="val 100"/>
                  <a:gd name="f172" fmla="val 98"/>
                  <a:gd name="f173" fmla="val 29"/>
                  <a:gd name="f174" fmla="val 86"/>
                  <a:gd name="f175" fmla="val 85"/>
                  <a:gd name="f176" fmla="val 81"/>
                  <a:gd name="f177" fmla="val 47"/>
                  <a:gd name="f178" fmla="val 83"/>
                  <a:gd name="f179" fmla="val 51"/>
                  <a:gd name="f180" fmla="val 70"/>
                  <a:gd name="f181" fmla="val 56"/>
                  <a:gd name="f182" fmla="val 57"/>
                  <a:gd name="f183" fmla="val 60"/>
                  <a:gd name="f184" fmla="val 64"/>
                  <a:gd name="f185" fmla="val 74"/>
                  <a:gd name="f186" fmla="val 45"/>
                  <a:gd name="f187" fmla="val 95"/>
                  <a:gd name="f188" fmla="val 27"/>
                  <a:gd name="f189" fmla="val 112"/>
                  <a:gd name="f190" fmla="val 26"/>
                  <a:gd name="f191" fmla="val 120"/>
                  <a:gd name="f192" fmla="val 122"/>
                  <a:gd name="f193" fmla="val 20"/>
                  <a:gd name="f194" fmla="val 126"/>
                  <a:gd name="f195" fmla="val 129"/>
                  <a:gd name="f196" fmla="val 7"/>
                  <a:gd name="f197" fmla="val 127"/>
                  <a:gd name="f198" fmla="val 3"/>
                  <a:gd name="f199" fmla="val 135"/>
                  <a:gd name="f200" fmla="val 141"/>
                  <a:gd name="f201" fmla="val 11"/>
                  <a:gd name="f202" fmla="val 32"/>
                  <a:gd name="f203" fmla="val 171"/>
                  <a:gd name="f204" fmla="val 40"/>
                  <a:gd name="f205" fmla="val 175"/>
                  <a:gd name="f206" fmla="val 183"/>
                  <a:gd name="f207" fmla="val 198"/>
                  <a:gd name="f208" fmla="val 204"/>
                  <a:gd name="f209" fmla="val 58"/>
                  <a:gd name="f210" fmla="val 207"/>
                  <a:gd name="f211" fmla="val 68"/>
                  <a:gd name="f212" fmla="val 230"/>
                  <a:gd name="f213" fmla="val 235"/>
                  <a:gd name="f214" fmla="val 87"/>
                  <a:gd name="f215" fmla="val 96"/>
                  <a:gd name="f216" fmla="val 258"/>
                  <a:gd name="f217" fmla="val 107"/>
                  <a:gd name="f218" fmla="val 115"/>
                  <a:gd name="f219" fmla="val 132"/>
                  <a:gd name="f220" fmla="val 268"/>
                  <a:gd name="f221" fmla="val 264"/>
                  <a:gd name="f222" fmla="val 150"/>
                  <a:gd name="f223" fmla="val 157"/>
                  <a:gd name="f224" fmla="val 272"/>
                  <a:gd name="f225" fmla="val 162"/>
                  <a:gd name="f226" fmla="val 289"/>
                  <a:gd name="f227" fmla="val 163"/>
                  <a:gd name="f228" fmla="val 166"/>
                  <a:gd name="f229" fmla="val 317"/>
                  <a:gd name="f230" fmla="val 185"/>
                  <a:gd name="f231" fmla="val 181"/>
                  <a:gd name="f232" fmla="val 315"/>
                  <a:gd name="f233" fmla="val 174"/>
                  <a:gd name="f234" fmla="val 151"/>
                  <a:gd name="f235" fmla="val 155"/>
                  <a:gd name="f236" fmla="val 328"/>
                  <a:gd name="f237" fmla="val 335"/>
                  <a:gd name="f238" fmla="val 145"/>
                  <a:gd name="f239" fmla="val 330"/>
                  <a:gd name="f240" fmla="val 347"/>
                  <a:gd name="f241" fmla="val 167"/>
                  <a:gd name="f242" fmla="val 252"/>
                  <a:gd name="f243" fmla="val 261"/>
                  <a:gd name="f244" fmla="val 400"/>
                  <a:gd name="f245" fmla="val 406"/>
                  <a:gd name="f246" fmla="val 276"/>
                  <a:gd name="f247" fmla="+- 0 0 -90"/>
                  <a:gd name="f248" fmla="*/ f4 1 411"/>
                  <a:gd name="f249" fmla="*/ f5 1 460"/>
                  <a:gd name="f250" fmla="val f6"/>
                  <a:gd name="f251" fmla="val f7"/>
                  <a:gd name="f252" fmla="val f8"/>
                  <a:gd name="f253" fmla="*/ f247 f0 1"/>
                  <a:gd name="f254" fmla="+- f252 0 f250"/>
                  <a:gd name="f255" fmla="+- f251 0 f250"/>
                  <a:gd name="f256" fmla="*/ f253 1 f3"/>
                  <a:gd name="f257" fmla="*/ f255 1 411"/>
                  <a:gd name="f258" fmla="*/ f254 1 460"/>
                  <a:gd name="f259" fmla="+- f256 0 f1"/>
                  <a:gd name="f260" fmla="*/ 394 1 f257"/>
                  <a:gd name="f261" fmla="*/ 307 1 f258"/>
                  <a:gd name="f262" fmla="*/ 379 1 f257"/>
                  <a:gd name="f263" fmla="*/ 316 1 f258"/>
                  <a:gd name="f264" fmla="*/ 376 1 f257"/>
                  <a:gd name="f265" fmla="*/ 336 1 f258"/>
                  <a:gd name="f266" fmla="*/ 373 1 f257"/>
                  <a:gd name="f267" fmla="*/ 343 1 f258"/>
                  <a:gd name="f268" fmla="*/ 370 1 f257"/>
                  <a:gd name="f269" fmla="*/ 350 1 f258"/>
                  <a:gd name="f270" fmla="*/ 358 1 f258"/>
                  <a:gd name="f271" fmla="*/ 369 1 f258"/>
                  <a:gd name="f272" fmla="*/ 391 1 f257"/>
                  <a:gd name="f273" fmla="*/ 370 1 f258"/>
                  <a:gd name="f274" fmla="*/ 393 1 f257"/>
                  <a:gd name="f275" fmla="*/ 387 1 f258"/>
                  <a:gd name="f276" fmla="*/ 398 1 f257"/>
                  <a:gd name="f277" fmla="*/ 399 1 f258"/>
                  <a:gd name="f278" fmla="*/ 403 1 f257"/>
                  <a:gd name="f279" fmla="*/ 426 1 f258"/>
                  <a:gd name="f280" fmla="*/ 437 1 f258"/>
                  <a:gd name="f281" fmla="*/ 378 1 f257"/>
                  <a:gd name="f282" fmla="*/ 422 1 f258"/>
                  <a:gd name="f283" fmla="*/ 408 1 f258"/>
                  <a:gd name="f284" fmla="*/ 369 1 f257"/>
                  <a:gd name="f285" fmla="*/ 364 1 f257"/>
                  <a:gd name="f286" fmla="*/ 380 1 f258"/>
                  <a:gd name="f287" fmla="*/ 355 1 f257"/>
                  <a:gd name="f288" fmla="*/ 377 1 f258"/>
                  <a:gd name="f289" fmla="*/ 352 1 f257"/>
                  <a:gd name="f290" fmla="*/ 362 1 f257"/>
                  <a:gd name="f291" fmla="*/ 397 1 f258"/>
                  <a:gd name="f292" fmla="*/ 338 1 f257"/>
                  <a:gd name="f293" fmla="*/ 395 1 f258"/>
                  <a:gd name="f294" fmla="*/ 322 1 f257"/>
                  <a:gd name="f295" fmla="*/ 396 1 f258"/>
                  <a:gd name="f296" fmla="*/ 323 1 f257"/>
                  <a:gd name="f297" fmla="*/ 442 1 f258"/>
                  <a:gd name="f298" fmla="*/ 318 1 f257"/>
                  <a:gd name="f299" fmla="*/ 450 1 f258"/>
                  <a:gd name="f300" fmla="*/ 285 1 f257"/>
                  <a:gd name="f301" fmla="*/ 449 1 f258"/>
                  <a:gd name="f302" fmla="*/ 271 1 f257"/>
                  <a:gd name="f303" fmla="*/ 460 1 f258"/>
                  <a:gd name="f304" fmla="*/ 251 1 f257"/>
                  <a:gd name="f305" fmla="*/ 438 1 f258"/>
                  <a:gd name="f306" fmla="*/ 249 1 f257"/>
                  <a:gd name="f307" fmla="*/ 418 1 f258"/>
                  <a:gd name="f308" fmla="*/ 234 1 f257"/>
                  <a:gd name="f309" fmla="*/ 382 1 f258"/>
                  <a:gd name="f310" fmla="*/ 217 1 f257"/>
                  <a:gd name="f311" fmla="*/ 344 1 f258"/>
                  <a:gd name="f312" fmla="*/ 218 1 f257"/>
                  <a:gd name="f313" fmla="*/ 318 1 f258"/>
                  <a:gd name="f314" fmla="*/ 196 1 f257"/>
                  <a:gd name="f315" fmla="*/ 295 1 f258"/>
                  <a:gd name="f316" fmla="*/ 165 1 f257"/>
                  <a:gd name="f317" fmla="*/ 244 1 f258"/>
                  <a:gd name="f318" fmla="*/ 84 1 f257"/>
                  <a:gd name="f319" fmla="*/ 236 1 f258"/>
                  <a:gd name="f320" fmla="*/ 21 1 f257"/>
                  <a:gd name="f321" fmla="*/ 30 1 f257"/>
                  <a:gd name="f322" fmla="*/ 201 1 f258"/>
                  <a:gd name="f323" fmla="*/ 44 1 f257"/>
                  <a:gd name="f324" fmla="*/ 142 1 f258"/>
                  <a:gd name="f325" fmla="*/ 35 1 f257"/>
                  <a:gd name="f326" fmla="*/ 111 1 f258"/>
                  <a:gd name="f327" fmla="*/ 10 1 f257"/>
                  <a:gd name="f328" fmla="*/ 100 1 f258"/>
                  <a:gd name="f329" fmla="*/ 81 1 f258"/>
                  <a:gd name="f330" fmla="*/ 56 1 f257"/>
                  <a:gd name="f331" fmla="*/ 57 1 f258"/>
                  <a:gd name="f332" fmla="*/ 81 1 f257"/>
                  <a:gd name="f333" fmla="*/ 45 1 f258"/>
                  <a:gd name="f334" fmla="*/ 120 1 f257"/>
                  <a:gd name="f335" fmla="*/ 31 1 f258"/>
                  <a:gd name="f336" fmla="*/ 122 1 f257"/>
                  <a:gd name="f337" fmla="*/ 7 1 f258"/>
                  <a:gd name="f338" fmla="*/ 170 1 f257"/>
                  <a:gd name="f339" fmla="*/ 32 1 f258"/>
                  <a:gd name="f340" fmla="*/ 183 1 f257"/>
                  <a:gd name="f341" fmla="*/ 48 1 f258"/>
                  <a:gd name="f342" fmla="*/ 207 1 f257"/>
                  <a:gd name="f343" fmla="*/ 68 1 f258"/>
                  <a:gd name="f344" fmla="*/ 96 1 f258"/>
                  <a:gd name="f345" fmla="*/ 255 1 f257"/>
                  <a:gd name="f346" fmla="*/ 115 1 f258"/>
                  <a:gd name="f347" fmla="*/ 264 1 f257"/>
                  <a:gd name="f348" fmla="*/ 157 1 f258"/>
                  <a:gd name="f349" fmla="*/ 289 1 f257"/>
                  <a:gd name="f350" fmla="*/ 166 1 f258"/>
                  <a:gd name="f351" fmla="*/ 317 1 f257"/>
                  <a:gd name="f352" fmla="*/ 181 1 f258"/>
                  <a:gd name="f353" fmla="*/ 315 1 f257"/>
                  <a:gd name="f354" fmla="*/ 168 1 f258"/>
                  <a:gd name="f355" fmla="*/ 328 1 f257"/>
                  <a:gd name="f356" fmla="*/ 150 1 f258"/>
                  <a:gd name="f357" fmla="*/ 331 1 f257"/>
                  <a:gd name="f358" fmla="*/ 141 1 f258"/>
                  <a:gd name="f359" fmla="*/ 204 1 f258"/>
                  <a:gd name="f360" fmla="*/ 252 1 f258"/>
                  <a:gd name="f361" fmla="*/ 261 1 f258"/>
                  <a:gd name="f362" fmla="*/ 411 1 f257"/>
                  <a:gd name="f363" fmla="*/ 278 1 f258"/>
                  <a:gd name="f364" fmla="*/ 0 1 f257"/>
                  <a:gd name="f365" fmla="*/ f251 1 f257"/>
                  <a:gd name="f366" fmla="*/ 0 1 f258"/>
                  <a:gd name="f367" fmla="*/ f252 1 f258"/>
                  <a:gd name="f368" fmla="*/ f364 f248 1"/>
                  <a:gd name="f369" fmla="*/ f365 f248 1"/>
                  <a:gd name="f370" fmla="*/ f367 f249 1"/>
                  <a:gd name="f371" fmla="*/ f366 f249 1"/>
                  <a:gd name="f372" fmla="*/ f260 f248 1"/>
                  <a:gd name="f373" fmla="*/ f261 f249 1"/>
                  <a:gd name="f374" fmla="*/ f262 f248 1"/>
                  <a:gd name="f375" fmla="*/ f263 f249 1"/>
                  <a:gd name="f376" fmla="*/ f264 f248 1"/>
                  <a:gd name="f377" fmla="*/ f265 f249 1"/>
                  <a:gd name="f378" fmla="*/ f266 f248 1"/>
                  <a:gd name="f379" fmla="*/ f267 f249 1"/>
                  <a:gd name="f380" fmla="*/ f268 f248 1"/>
                  <a:gd name="f381" fmla="*/ f269 f249 1"/>
                  <a:gd name="f382" fmla="*/ f270 f249 1"/>
                  <a:gd name="f383" fmla="*/ f271 f249 1"/>
                  <a:gd name="f384" fmla="*/ f272 f248 1"/>
                  <a:gd name="f385" fmla="*/ f273 f249 1"/>
                  <a:gd name="f386" fmla="*/ f274 f248 1"/>
                  <a:gd name="f387" fmla="*/ f275 f249 1"/>
                  <a:gd name="f388" fmla="*/ f276 f248 1"/>
                  <a:gd name="f389" fmla="*/ f277 f249 1"/>
                  <a:gd name="f390" fmla="*/ f278 f248 1"/>
                  <a:gd name="f391" fmla="*/ f279 f249 1"/>
                  <a:gd name="f392" fmla="*/ f280 f249 1"/>
                  <a:gd name="f393" fmla="*/ f281 f248 1"/>
                  <a:gd name="f394" fmla="*/ f282 f249 1"/>
                  <a:gd name="f395" fmla="*/ f283 f249 1"/>
                  <a:gd name="f396" fmla="*/ f284 f248 1"/>
                  <a:gd name="f397" fmla="*/ f285 f248 1"/>
                  <a:gd name="f398" fmla="*/ f286 f249 1"/>
                  <a:gd name="f399" fmla="*/ f287 f248 1"/>
                  <a:gd name="f400" fmla="*/ f288 f249 1"/>
                  <a:gd name="f401" fmla="*/ f289 f248 1"/>
                  <a:gd name="f402" fmla="*/ f290 f248 1"/>
                  <a:gd name="f403" fmla="*/ f291 f249 1"/>
                  <a:gd name="f404" fmla="*/ f292 f248 1"/>
                  <a:gd name="f405" fmla="*/ f293 f249 1"/>
                  <a:gd name="f406" fmla="*/ f294 f248 1"/>
                  <a:gd name="f407" fmla="*/ f295 f249 1"/>
                  <a:gd name="f408" fmla="*/ f296 f248 1"/>
                  <a:gd name="f409" fmla="*/ f297 f249 1"/>
                  <a:gd name="f410" fmla="*/ f298 f248 1"/>
                  <a:gd name="f411" fmla="*/ f299 f249 1"/>
                  <a:gd name="f412" fmla="*/ f300 f248 1"/>
                  <a:gd name="f413" fmla="*/ f301 f249 1"/>
                  <a:gd name="f414" fmla="*/ f302 f248 1"/>
                  <a:gd name="f415" fmla="*/ f303 f249 1"/>
                  <a:gd name="f416" fmla="*/ f304 f248 1"/>
                  <a:gd name="f417" fmla="*/ f305 f249 1"/>
                  <a:gd name="f418" fmla="*/ f306 f248 1"/>
                  <a:gd name="f419" fmla="*/ f307 f249 1"/>
                  <a:gd name="f420" fmla="*/ f308 f248 1"/>
                  <a:gd name="f421" fmla="*/ f309 f249 1"/>
                  <a:gd name="f422" fmla="*/ f310 f248 1"/>
                  <a:gd name="f423" fmla="*/ f311 f249 1"/>
                  <a:gd name="f424" fmla="*/ f312 f248 1"/>
                  <a:gd name="f425" fmla="*/ f313 f249 1"/>
                  <a:gd name="f426" fmla="*/ f314 f248 1"/>
                  <a:gd name="f427" fmla="*/ f315 f249 1"/>
                  <a:gd name="f428" fmla="*/ f316 f248 1"/>
                  <a:gd name="f429" fmla="*/ f317 f249 1"/>
                  <a:gd name="f430" fmla="*/ f318 f248 1"/>
                  <a:gd name="f431" fmla="*/ f319 f249 1"/>
                  <a:gd name="f432" fmla="*/ f320 f248 1"/>
                  <a:gd name="f433" fmla="*/ f321 f248 1"/>
                  <a:gd name="f434" fmla="*/ f322 f249 1"/>
                  <a:gd name="f435" fmla="*/ f323 f248 1"/>
                  <a:gd name="f436" fmla="*/ f324 f249 1"/>
                  <a:gd name="f437" fmla="*/ f325 f248 1"/>
                  <a:gd name="f438" fmla="*/ f326 f249 1"/>
                  <a:gd name="f439" fmla="*/ f327 f248 1"/>
                  <a:gd name="f440" fmla="*/ f328 f249 1"/>
                  <a:gd name="f441" fmla="*/ f329 f249 1"/>
                  <a:gd name="f442" fmla="*/ f330 f248 1"/>
                  <a:gd name="f443" fmla="*/ f331 f249 1"/>
                  <a:gd name="f444" fmla="*/ f332 f248 1"/>
                  <a:gd name="f445" fmla="*/ f333 f249 1"/>
                  <a:gd name="f446" fmla="*/ f334 f248 1"/>
                  <a:gd name="f447" fmla="*/ f335 f249 1"/>
                  <a:gd name="f448" fmla="*/ f336 f248 1"/>
                  <a:gd name="f449" fmla="*/ f337 f249 1"/>
                  <a:gd name="f450" fmla="*/ f338 f248 1"/>
                  <a:gd name="f451" fmla="*/ f339 f249 1"/>
                  <a:gd name="f452" fmla="*/ f340 f248 1"/>
                  <a:gd name="f453" fmla="*/ f341 f249 1"/>
                  <a:gd name="f454" fmla="*/ f342 f248 1"/>
                  <a:gd name="f455" fmla="*/ f343 f249 1"/>
                  <a:gd name="f456" fmla="*/ f344 f249 1"/>
                  <a:gd name="f457" fmla="*/ f345 f248 1"/>
                  <a:gd name="f458" fmla="*/ f346 f249 1"/>
                  <a:gd name="f459" fmla="*/ f347 f248 1"/>
                  <a:gd name="f460" fmla="*/ f348 f249 1"/>
                  <a:gd name="f461" fmla="*/ f349 f248 1"/>
                  <a:gd name="f462" fmla="*/ f350 f249 1"/>
                  <a:gd name="f463" fmla="*/ f351 f248 1"/>
                  <a:gd name="f464" fmla="*/ f352 f249 1"/>
                  <a:gd name="f465" fmla="*/ f353 f248 1"/>
                  <a:gd name="f466" fmla="*/ f354 f249 1"/>
                  <a:gd name="f467" fmla="*/ f355 f248 1"/>
                  <a:gd name="f468" fmla="*/ f356 f249 1"/>
                  <a:gd name="f469" fmla="*/ f357 f248 1"/>
                  <a:gd name="f470" fmla="*/ f358 f249 1"/>
                  <a:gd name="f471" fmla="*/ f359 f249 1"/>
                  <a:gd name="f472" fmla="*/ f360 f249 1"/>
                  <a:gd name="f473" fmla="*/ f361 f249 1"/>
                  <a:gd name="f474" fmla="*/ f362 f248 1"/>
                  <a:gd name="f475" fmla="*/ f363 f24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59">
                    <a:pos x="f372" y="f373"/>
                  </a:cxn>
                  <a:cxn ang="f259">
                    <a:pos x="f374" y="f375"/>
                  </a:cxn>
                  <a:cxn ang="f259">
                    <a:pos x="f376" y="f377"/>
                  </a:cxn>
                  <a:cxn ang="f259">
                    <a:pos x="f378" y="f379"/>
                  </a:cxn>
                  <a:cxn ang="f259">
                    <a:pos x="f380" y="f381"/>
                  </a:cxn>
                  <a:cxn ang="f259">
                    <a:pos x="f378" y="f382"/>
                  </a:cxn>
                  <a:cxn ang="f259">
                    <a:pos x="f374" y="f383"/>
                  </a:cxn>
                  <a:cxn ang="f259">
                    <a:pos x="f384" y="f385"/>
                  </a:cxn>
                  <a:cxn ang="f259">
                    <a:pos x="f386" y="f387"/>
                  </a:cxn>
                  <a:cxn ang="f259">
                    <a:pos x="f388" y="f389"/>
                  </a:cxn>
                  <a:cxn ang="f259">
                    <a:pos x="f390" y="f391"/>
                  </a:cxn>
                  <a:cxn ang="f259">
                    <a:pos x="f376" y="f392"/>
                  </a:cxn>
                  <a:cxn ang="f259">
                    <a:pos x="f393" y="f394"/>
                  </a:cxn>
                  <a:cxn ang="f259">
                    <a:pos x="f374" y="f395"/>
                  </a:cxn>
                  <a:cxn ang="f259">
                    <a:pos x="f396" y="f387"/>
                  </a:cxn>
                  <a:cxn ang="f259">
                    <a:pos x="f397" y="f398"/>
                  </a:cxn>
                  <a:cxn ang="f259">
                    <a:pos x="f399" y="f400"/>
                  </a:cxn>
                  <a:cxn ang="f259">
                    <a:pos x="f401" y="f398"/>
                  </a:cxn>
                  <a:cxn ang="f259">
                    <a:pos x="f402" y="f403"/>
                  </a:cxn>
                  <a:cxn ang="f259">
                    <a:pos x="f401" y="f403"/>
                  </a:cxn>
                  <a:cxn ang="f259">
                    <a:pos x="f404" y="f405"/>
                  </a:cxn>
                  <a:cxn ang="f259">
                    <a:pos x="f406" y="f407"/>
                  </a:cxn>
                  <a:cxn ang="f259">
                    <a:pos x="f408" y="f409"/>
                  </a:cxn>
                  <a:cxn ang="f259">
                    <a:pos x="f410" y="f411"/>
                  </a:cxn>
                  <a:cxn ang="f259">
                    <a:pos x="f412" y="f413"/>
                  </a:cxn>
                  <a:cxn ang="f259">
                    <a:pos x="f414" y="f415"/>
                  </a:cxn>
                  <a:cxn ang="f259">
                    <a:pos x="f416" y="f417"/>
                  </a:cxn>
                  <a:cxn ang="f259">
                    <a:pos x="f418" y="f419"/>
                  </a:cxn>
                  <a:cxn ang="f259">
                    <a:pos x="f420" y="f421"/>
                  </a:cxn>
                  <a:cxn ang="f259">
                    <a:pos x="f422" y="f423"/>
                  </a:cxn>
                  <a:cxn ang="f259">
                    <a:pos x="f424" y="f425"/>
                  </a:cxn>
                  <a:cxn ang="f259">
                    <a:pos x="f426" y="f427"/>
                  </a:cxn>
                  <a:cxn ang="f259">
                    <a:pos x="f428" y="f429"/>
                  </a:cxn>
                  <a:cxn ang="f259">
                    <a:pos x="f430" y="f431"/>
                  </a:cxn>
                  <a:cxn ang="f259">
                    <a:pos x="f432" y="f429"/>
                  </a:cxn>
                  <a:cxn ang="f259">
                    <a:pos x="f433" y="f434"/>
                  </a:cxn>
                  <a:cxn ang="f259">
                    <a:pos x="f435" y="f436"/>
                  </a:cxn>
                  <a:cxn ang="f259">
                    <a:pos x="f437" y="f438"/>
                  </a:cxn>
                  <a:cxn ang="f259">
                    <a:pos x="f439" y="f440"/>
                  </a:cxn>
                  <a:cxn ang="f259">
                    <a:pos x="f437" y="f441"/>
                  </a:cxn>
                  <a:cxn ang="f259">
                    <a:pos x="f442" y="f443"/>
                  </a:cxn>
                  <a:cxn ang="f259">
                    <a:pos x="f444" y="f445"/>
                  </a:cxn>
                  <a:cxn ang="f259">
                    <a:pos x="f446" y="f447"/>
                  </a:cxn>
                  <a:cxn ang="f259">
                    <a:pos x="f448" y="f449"/>
                  </a:cxn>
                  <a:cxn ang="f259">
                    <a:pos x="f450" y="f451"/>
                  </a:cxn>
                  <a:cxn ang="f259">
                    <a:pos x="f452" y="f453"/>
                  </a:cxn>
                  <a:cxn ang="f259">
                    <a:pos x="f454" y="f455"/>
                  </a:cxn>
                  <a:cxn ang="f259">
                    <a:pos x="f418" y="f456"/>
                  </a:cxn>
                  <a:cxn ang="f259">
                    <a:pos x="f457" y="f458"/>
                  </a:cxn>
                  <a:cxn ang="f259">
                    <a:pos x="f459" y="f460"/>
                  </a:cxn>
                  <a:cxn ang="f259">
                    <a:pos x="f461" y="f462"/>
                  </a:cxn>
                  <a:cxn ang="f259">
                    <a:pos x="f463" y="f464"/>
                  </a:cxn>
                  <a:cxn ang="f259">
                    <a:pos x="f465" y="f466"/>
                  </a:cxn>
                  <a:cxn ang="f259">
                    <a:pos x="f467" y="f468"/>
                  </a:cxn>
                  <a:cxn ang="f259">
                    <a:pos x="f469" y="f470"/>
                  </a:cxn>
                  <a:cxn ang="f259">
                    <a:pos x="f402" y="f471"/>
                  </a:cxn>
                  <a:cxn ang="f259">
                    <a:pos x="f374" y="f472"/>
                  </a:cxn>
                  <a:cxn ang="f259">
                    <a:pos x="f372" y="f473"/>
                  </a:cxn>
                  <a:cxn ang="f259">
                    <a:pos x="f474" y="f475"/>
                  </a:cxn>
                </a:cxnLst>
                <a:rect l="f368" t="f371" r="f369" b="f370"/>
                <a:pathLst>
                  <a:path w="411" h="460">
                    <a:moveTo>
                      <a:pt x="f7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7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4"/>
                    </a:lnTo>
                    <a:lnTo>
                      <a:pt x="f23" y="f26"/>
                    </a:lnTo>
                    <a:lnTo>
                      <a:pt x="f23" y="f26"/>
                    </a:lnTo>
                    <a:lnTo>
                      <a:pt x="f23" y="f27"/>
                    </a:lnTo>
                    <a:lnTo>
                      <a:pt x="f25" y="f28"/>
                    </a:lnTo>
                    <a:lnTo>
                      <a:pt x="f29" y="f30"/>
                    </a:lnTo>
                    <a:lnTo>
                      <a:pt x="f29" y="f31"/>
                    </a:lnTo>
                    <a:lnTo>
                      <a:pt x="f32" y="f33"/>
                    </a:lnTo>
                    <a:lnTo>
                      <a:pt x="f32" y="f34"/>
                    </a:lnTo>
                    <a:lnTo>
                      <a:pt x="f32" y="f35"/>
                    </a:lnTo>
                    <a:lnTo>
                      <a:pt x="f32" y="f36"/>
                    </a:lnTo>
                    <a:lnTo>
                      <a:pt x="f37" y="f38"/>
                    </a:lnTo>
                    <a:lnTo>
                      <a:pt x="f37" y="f39"/>
                    </a:lnTo>
                    <a:lnTo>
                      <a:pt x="f29" y="f40"/>
                    </a:lnTo>
                    <a:lnTo>
                      <a:pt x="f29" y="f41"/>
                    </a:lnTo>
                    <a:lnTo>
                      <a:pt x="f29" y="f41"/>
                    </a:lnTo>
                    <a:lnTo>
                      <a:pt x="f32" y="f42"/>
                    </a:lnTo>
                    <a:lnTo>
                      <a:pt x="f25" y="f43"/>
                    </a:lnTo>
                    <a:lnTo>
                      <a:pt x="f21" y="f44"/>
                    </a:lnTo>
                    <a:lnTo>
                      <a:pt x="f45" y="f46"/>
                    </a:lnTo>
                    <a:lnTo>
                      <a:pt x="f45" y="f46"/>
                    </a:lnTo>
                    <a:lnTo>
                      <a:pt x="f47" y="f46"/>
                    </a:lnTo>
                    <a:lnTo>
                      <a:pt x="f48" y="f32"/>
                    </a:lnTo>
                    <a:lnTo>
                      <a:pt x="f48" y="f29"/>
                    </a:lnTo>
                    <a:lnTo>
                      <a:pt x="f14" y="f25"/>
                    </a:lnTo>
                    <a:lnTo>
                      <a:pt x="f16" y="f47"/>
                    </a:lnTo>
                    <a:lnTo>
                      <a:pt x="f16" y="f18"/>
                    </a:lnTo>
                    <a:lnTo>
                      <a:pt x="f16" y="f48"/>
                    </a:lnTo>
                    <a:lnTo>
                      <a:pt x="f16" y="f49"/>
                    </a:lnTo>
                    <a:lnTo>
                      <a:pt x="f16" y="f49"/>
                    </a:lnTo>
                    <a:lnTo>
                      <a:pt x="f50" y="f51"/>
                    </a:lnTo>
                    <a:lnTo>
                      <a:pt x="f52" y="f53"/>
                    </a:lnTo>
                    <a:lnTo>
                      <a:pt x="f52" y="f54"/>
                    </a:lnTo>
                    <a:lnTo>
                      <a:pt x="f53" y="f55"/>
                    </a:lnTo>
                    <a:lnTo>
                      <a:pt x="f53" y="f56"/>
                    </a:lnTo>
                    <a:lnTo>
                      <a:pt x="f50" y="f57"/>
                    </a:lnTo>
                    <a:lnTo>
                      <a:pt x="f58" y="f59"/>
                    </a:lnTo>
                    <a:lnTo>
                      <a:pt x="f47" y="f59"/>
                    </a:lnTo>
                    <a:lnTo>
                      <a:pt x="f23" y="f60"/>
                    </a:lnTo>
                    <a:lnTo>
                      <a:pt x="f23" y="f60"/>
                    </a:lnTo>
                    <a:lnTo>
                      <a:pt x="f23" y="f60"/>
                    </a:lnTo>
                    <a:lnTo>
                      <a:pt x="f61" y="f62"/>
                    </a:lnTo>
                    <a:lnTo>
                      <a:pt x="f63" y="f64"/>
                    </a:lnTo>
                    <a:lnTo>
                      <a:pt x="f21" y="f65"/>
                    </a:lnTo>
                    <a:lnTo>
                      <a:pt x="f21" y="f66"/>
                    </a:lnTo>
                    <a:lnTo>
                      <a:pt x="f21" y="f67"/>
                    </a:lnTo>
                    <a:lnTo>
                      <a:pt x="f21" y="f68"/>
                    </a:lnTo>
                    <a:lnTo>
                      <a:pt x="f45" y="f69"/>
                    </a:lnTo>
                    <a:lnTo>
                      <a:pt x="f21" y="f70"/>
                    </a:lnTo>
                    <a:lnTo>
                      <a:pt x="f23" y="f48"/>
                    </a:lnTo>
                    <a:lnTo>
                      <a:pt x="f44" y="f18"/>
                    </a:lnTo>
                    <a:lnTo>
                      <a:pt x="f71" y="f58"/>
                    </a:lnTo>
                    <a:lnTo>
                      <a:pt x="f43" y="f72"/>
                    </a:lnTo>
                    <a:lnTo>
                      <a:pt x="f42" y="f73"/>
                    </a:lnTo>
                    <a:lnTo>
                      <a:pt x="f74" y="f73"/>
                    </a:lnTo>
                    <a:lnTo>
                      <a:pt x="f75" y="f63"/>
                    </a:lnTo>
                    <a:lnTo>
                      <a:pt x="f76" y="f61"/>
                    </a:lnTo>
                    <a:lnTo>
                      <a:pt x="f40" y="f77"/>
                    </a:lnTo>
                    <a:lnTo>
                      <a:pt x="f78" y="f61"/>
                    </a:lnTo>
                    <a:lnTo>
                      <a:pt x="f78" y="f61"/>
                    </a:lnTo>
                    <a:lnTo>
                      <a:pt x="f79" y="f63"/>
                    </a:lnTo>
                    <a:lnTo>
                      <a:pt x="f38" y="f21"/>
                    </a:lnTo>
                    <a:lnTo>
                      <a:pt x="f38" y="f73"/>
                    </a:lnTo>
                    <a:lnTo>
                      <a:pt x="f78" y="f72"/>
                    </a:lnTo>
                    <a:lnTo>
                      <a:pt x="f42" y="f80"/>
                    </a:lnTo>
                    <a:lnTo>
                      <a:pt x="f74" y="f14"/>
                    </a:lnTo>
                    <a:lnTo>
                      <a:pt x="f75" y="f70"/>
                    </a:lnTo>
                    <a:lnTo>
                      <a:pt x="f2" y="f70"/>
                    </a:lnTo>
                    <a:lnTo>
                      <a:pt x="f81" y="f49"/>
                    </a:lnTo>
                    <a:lnTo>
                      <a:pt x="f81" y="f49"/>
                    </a:lnTo>
                    <a:lnTo>
                      <a:pt x="f38" y="f70"/>
                    </a:lnTo>
                    <a:lnTo>
                      <a:pt x="f38" y="f70"/>
                    </a:lnTo>
                    <a:lnTo>
                      <a:pt x="f35" y="f70"/>
                    </a:lnTo>
                    <a:lnTo>
                      <a:pt x="f31" y="f49"/>
                    </a:lnTo>
                    <a:lnTo>
                      <a:pt x="f82" y="f83"/>
                    </a:lnTo>
                    <a:lnTo>
                      <a:pt x="f84" y="f53"/>
                    </a:lnTo>
                    <a:lnTo>
                      <a:pt x="f85" y="f53"/>
                    </a:lnTo>
                    <a:lnTo>
                      <a:pt x="f86" y="f49"/>
                    </a:lnTo>
                    <a:lnTo>
                      <a:pt x="f24" y="f49"/>
                    </a:lnTo>
                    <a:lnTo>
                      <a:pt x="f87" y="f69"/>
                    </a:lnTo>
                    <a:lnTo>
                      <a:pt x="f88" y="f68"/>
                    </a:lnTo>
                    <a:lnTo>
                      <a:pt x="f89" y="f90"/>
                    </a:lnTo>
                    <a:lnTo>
                      <a:pt x="f86" y="f91"/>
                    </a:lnTo>
                    <a:lnTo>
                      <a:pt x="f85" y="f92"/>
                    </a:lnTo>
                    <a:lnTo>
                      <a:pt x="f87" y="f93"/>
                    </a:lnTo>
                    <a:lnTo>
                      <a:pt x="f94" y="f95"/>
                    </a:lnTo>
                    <a:lnTo>
                      <a:pt x="f88" y="f93"/>
                    </a:lnTo>
                    <a:lnTo>
                      <a:pt x="f96" y="f92"/>
                    </a:lnTo>
                    <a:lnTo>
                      <a:pt x="f15" y="f93"/>
                    </a:lnTo>
                    <a:lnTo>
                      <a:pt x="f13" y="f97"/>
                    </a:lnTo>
                    <a:lnTo>
                      <a:pt x="f98" y="f99"/>
                    </a:lnTo>
                    <a:lnTo>
                      <a:pt x="f100" y="f101"/>
                    </a:lnTo>
                    <a:lnTo>
                      <a:pt x="f102" y="f8"/>
                    </a:lnTo>
                    <a:lnTo>
                      <a:pt x="f103" y="f8"/>
                    </a:lnTo>
                    <a:lnTo>
                      <a:pt x="f104" y="f8"/>
                    </a:lnTo>
                    <a:lnTo>
                      <a:pt x="f105" y="f101"/>
                    </a:lnTo>
                    <a:lnTo>
                      <a:pt x="f105" y="f101"/>
                    </a:lnTo>
                    <a:lnTo>
                      <a:pt x="f106" y="f107"/>
                    </a:lnTo>
                    <a:lnTo>
                      <a:pt x="f108" y="f107"/>
                    </a:lnTo>
                    <a:lnTo>
                      <a:pt x="f109" y="f107"/>
                    </a:lnTo>
                    <a:lnTo>
                      <a:pt x="f109" y="f107"/>
                    </a:lnTo>
                    <a:lnTo>
                      <a:pt x="f110" y="f111"/>
                    </a:lnTo>
                    <a:lnTo>
                      <a:pt x="f112" y="f113"/>
                    </a:lnTo>
                    <a:lnTo>
                      <a:pt x="f109" y="f114"/>
                    </a:lnTo>
                    <a:lnTo>
                      <a:pt x="f115" y="f69"/>
                    </a:lnTo>
                    <a:lnTo>
                      <a:pt x="f116" y="f117"/>
                    </a:lnTo>
                    <a:lnTo>
                      <a:pt x="f118" y="f47"/>
                    </a:lnTo>
                    <a:lnTo>
                      <a:pt x="f119" y="f46"/>
                    </a:lnTo>
                    <a:lnTo>
                      <a:pt x="f120" y="f44"/>
                    </a:lnTo>
                    <a:lnTo>
                      <a:pt x="f121" y="f41"/>
                    </a:lnTo>
                    <a:lnTo>
                      <a:pt x="f122" y="f123"/>
                    </a:lnTo>
                    <a:lnTo>
                      <a:pt x="f124" y="f125"/>
                    </a:lnTo>
                    <a:lnTo>
                      <a:pt x="f124" y="f85"/>
                    </a:lnTo>
                    <a:lnTo>
                      <a:pt x="f124" y="f24"/>
                    </a:lnTo>
                    <a:lnTo>
                      <a:pt x="f124" y="f88"/>
                    </a:lnTo>
                    <a:lnTo>
                      <a:pt x="f126" y="f127"/>
                    </a:lnTo>
                    <a:lnTo>
                      <a:pt x="f128" y="f129"/>
                    </a:lnTo>
                    <a:lnTo>
                      <a:pt x="f130" y="f129"/>
                    </a:lnTo>
                    <a:lnTo>
                      <a:pt x="f131" y="f132"/>
                    </a:lnTo>
                    <a:lnTo>
                      <a:pt x="f130" y="f98"/>
                    </a:lnTo>
                    <a:lnTo>
                      <a:pt x="f130" y="f133"/>
                    </a:lnTo>
                    <a:lnTo>
                      <a:pt x="f134" y="f135"/>
                    </a:lnTo>
                    <a:lnTo>
                      <a:pt x="f136" y="f137"/>
                    </a:lnTo>
                    <a:lnTo>
                      <a:pt x="f138" y="f115"/>
                    </a:lnTo>
                    <a:lnTo>
                      <a:pt x="f139" y="f140"/>
                    </a:lnTo>
                    <a:lnTo>
                      <a:pt x="f141" y="f142"/>
                    </a:lnTo>
                    <a:lnTo>
                      <a:pt x="f143" y="f140"/>
                    </a:lnTo>
                    <a:lnTo>
                      <a:pt x="f144" y="f120"/>
                    </a:lnTo>
                    <a:lnTo>
                      <a:pt x="f145" y="f108"/>
                    </a:lnTo>
                    <a:lnTo>
                      <a:pt x="f146" y="f147"/>
                    </a:lnTo>
                    <a:lnTo>
                      <a:pt x="f148" y="f137"/>
                    </a:lnTo>
                    <a:lnTo>
                      <a:pt x="f6" y="f149"/>
                    </a:lnTo>
                    <a:lnTo>
                      <a:pt x="f150" y="f151"/>
                    </a:lnTo>
                    <a:lnTo>
                      <a:pt x="f152" y="f153"/>
                    </a:lnTo>
                    <a:lnTo>
                      <a:pt x="f154" y="f155"/>
                    </a:lnTo>
                    <a:lnTo>
                      <a:pt x="f156" y="f131"/>
                    </a:lnTo>
                    <a:lnTo>
                      <a:pt x="f157" y="f158"/>
                    </a:lnTo>
                    <a:lnTo>
                      <a:pt x="f159" y="f160"/>
                    </a:lnTo>
                    <a:lnTo>
                      <a:pt x="f161" y="f162"/>
                    </a:lnTo>
                    <a:lnTo>
                      <a:pt x="f159" y="f138"/>
                    </a:lnTo>
                    <a:lnTo>
                      <a:pt x="f163" y="f164"/>
                    </a:lnTo>
                    <a:lnTo>
                      <a:pt x="f163" y="f164"/>
                    </a:lnTo>
                    <a:lnTo>
                      <a:pt x="f157" y="f165"/>
                    </a:lnTo>
                    <a:lnTo>
                      <a:pt x="f166" y="f167"/>
                    </a:lnTo>
                    <a:lnTo>
                      <a:pt x="f166" y="f167"/>
                    </a:lnTo>
                    <a:lnTo>
                      <a:pt x="f168" y="f169"/>
                    </a:lnTo>
                    <a:lnTo>
                      <a:pt x="f170" y="f171"/>
                    </a:lnTo>
                    <a:lnTo>
                      <a:pt x="f150" y="f172"/>
                    </a:lnTo>
                    <a:lnTo>
                      <a:pt x="f173" y="f174"/>
                    </a:lnTo>
                    <a:lnTo>
                      <a:pt x="f156" y="f175"/>
                    </a:lnTo>
                    <a:lnTo>
                      <a:pt x="f157" y="f176"/>
                    </a:lnTo>
                    <a:lnTo>
                      <a:pt x="f177" y="f178"/>
                    </a:lnTo>
                    <a:lnTo>
                      <a:pt x="f179" y="f144"/>
                    </a:lnTo>
                    <a:lnTo>
                      <a:pt x="f145" y="f180"/>
                    </a:lnTo>
                    <a:lnTo>
                      <a:pt x="f181" y="f182"/>
                    </a:lnTo>
                    <a:lnTo>
                      <a:pt x="f183" y="f179"/>
                    </a:lnTo>
                    <a:lnTo>
                      <a:pt x="f184" y="f161"/>
                    </a:lnTo>
                    <a:lnTo>
                      <a:pt x="f185" y="f159"/>
                    </a:lnTo>
                    <a:lnTo>
                      <a:pt x="f176" y="f186"/>
                    </a:lnTo>
                    <a:lnTo>
                      <a:pt x="f187" y="f145"/>
                    </a:lnTo>
                    <a:lnTo>
                      <a:pt x="f165" y="f188"/>
                    </a:lnTo>
                    <a:lnTo>
                      <a:pt x="f189" y="f190"/>
                    </a:lnTo>
                    <a:lnTo>
                      <a:pt x="f191" y="f156"/>
                    </a:lnTo>
                    <a:lnTo>
                      <a:pt x="f192" y="f193"/>
                    </a:lnTo>
                    <a:lnTo>
                      <a:pt x="f194" y="f193"/>
                    </a:lnTo>
                    <a:lnTo>
                      <a:pt x="f195" y="f150"/>
                    </a:lnTo>
                    <a:lnTo>
                      <a:pt x="f192" y="f196"/>
                    </a:lnTo>
                    <a:lnTo>
                      <a:pt x="f197" y="f198"/>
                    </a:lnTo>
                    <a:lnTo>
                      <a:pt x="f199" y="f6"/>
                    </a:lnTo>
                    <a:lnTo>
                      <a:pt x="f200" y="f201"/>
                    </a:lnTo>
                    <a:lnTo>
                      <a:pt x="f158" y="f202"/>
                    </a:lnTo>
                    <a:lnTo>
                      <a:pt x="f158" y="f163"/>
                    </a:lnTo>
                    <a:lnTo>
                      <a:pt x="f203" y="f204"/>
                    </a:lnTo>
                    <a:lnTo>
                      <a:pt x="f205" y="f161"/>
                    </a:lnTo>
                    <a:lnTo>
                      <a:pt x="f206" y="f145"/>
                    </a:lnTo>
                    <a:lnTo>
                      <a:pt x="f130" y="f181"/>
                    </a:lnTo>
                    <a:lnTo>
                      <a:pt x="f207" y="f182"/>
                    </a:lnTo>
                    <a:lnTo>
                      <a:pt x="f208" y="f209"/>
                    </a:lnTo>
                    <a:lnTo>
                      <a:pt x="f210" y="f211"/>
                    </a:lnTo>
                    <a:lnTo>
                      <a:pt x="f126" y="f185"/>
                    </a:lnTo>
                    <a:lnTo>
                      <a:pt x="f212" y="f178"/>
                    </a:lnTo>
                    <a:lnTo>
                      <a:pt x="f213" y="f214"/>
                    </a:lnTo>
                    <a:lnTo>
                      <a:pt x="f112" y="f215"/>
                    </a:lnTo>
                    <a:lnTo>
                      <a:pt x="f147" y="f169"/>
                    </a:lnTo>
                    <a:lnTo>
                      <a:pt x="f216" y="f217"/>
                    </a:lnTo>
                    <a:lnTo>
                      <a:pt x="f110" y="f189"/>
                    </a:lnTo>
                    <a:lnTo>
                      <a:pt x="f110" y="f218"/>
                    </a:lnTo>
                    <a:lnTo>
                      <a:pt x="f106" y="f219"/>
                    </a:lnTo>
                    <a:lnTo>
                      <a:pt x="f220" y="f162"/>
                    </a:lnTo>
                    <a:lnTo>
                      <a:pt x="f221" y="f222"/>
                    </a:lnTo>
                    <a:lnTo>
                      <a:pt x="f221" y="f223"/>
                    </a:lnTo>
                    <a:lnTo>
                      <a:pt x="f224" y="f225"/>
                    </a:lnTo>
                    <a:lnTo>
                      <a:pt x="f103" y="f225"/>
                    </a:lnTo>
                    <a:lnTo>
                      <a:pt x="f226" y="f227"/>
                    </a:lnTo>
                    <a:lnTo>
                      <a:pt x="f226" y="f228"/>
                    </a:lnTo>
                    <a:lnTo>
                      <a:pt x="f102" y="f203"/>
                    </a:lnTo>
                    <a:lnTo>
                      <a:pt x="f96" y="f206"/>
                    </a:lnTo>
                    <a:lnTo>
                      <a:pt x="f229" y="f230"/>
                    </a:lnTo>
                    <a:lnTo>
                      <a:pt x="f229" y="f231"/>
                    </a:lnTo>
                    <a:lnTo>
                      <a:pt x="f229" y="f3"/>
                    </a:lnTo>
                    <a:lnTo>
                      <a:pt x="f232" y="f233"/>
                    </a:lnTo>
                    <a:lnTo>
                      <a:pt x="f127" y="f158"/>
                    </a:lnTo>
                    <a:lnTo>
                      <a:pt x="f232" y="f160"/>
                    </a:lnTo>
                    <a:lnTo>
                      <a:pt x="f232" y="f227"/>
                    </a:lnTo>
                    <a:lnTo>
                      <a:pt x="f87" y="f234"/>
                    </a:lnTo>
                    <a:lnTo>
                      <a:pt x="f24" y="f235"/>
                    </a:lnTo>
                    <a:lnTo>
                      <a:pt x="f236" y="f222"/>
                    </a:lnTo>
                    <a:lnTo>
                      <a:pt x="f237" y="f238"/>
                    </a:lnTo>
                    <a:lnTo>
                      <a:pt x="f237" y="f238"/>
                    </a:lnTo>
                    <a:lnTo>
                      <a:pt x="f239" y="f200"/>
                    </a:lnTo>
                    <a:lnTo>
                      <a:pt x="f125" y="f200"/>
                    </a:lnTo>
                    <a:lnTo>
                      <a:pt x="f240" y="f200"/>
                    </a:lnTo>
                    <a:lnTo>
                      <a:pt x="f40" y="f241"/>
                    </a:lnTo>
                    <a:lnTo>
                      <a:pt x="f2" y="f203"/>
                    </a:lnTo>
                    <a:lnTo>
                      <a:pt x="f75" y="f208"/>
                    </a:lnTo>
                    <a:lnTo>
                      <a:pt x="f61" y="f142"/>
                    </a:lnTo>
                    <a:lnTo>
                      <a:pt x="f25" y="f137"/>
                    </a:lnTo>
                    <a:lnTo>
                      <a:pt x="f21" y="f242"/>
                    </a:lnTo>
                    <a:lnTo>
                      <a:pt x="f21" y="f242"/>
                    </a:lnTo>
                    <a:lnTo>
                      <a:pt x="f45" y="f147"/>
                    </a:lnTo>
                    <a:lnTo>
                      <a:pt x="f72" y="f242"/>
                    </a:lnTo>
                    <a:lnTo>
                      <a:pt x="f72" y="f242"/>
                    </a:lnTo>
                    <a:lnTo>
                      <a:pt x="f14" y="f243"/>
                    </a:lnTo>
                    <a:lnTo>
                      <a:pt x="f244" y="f105"/>
                    </a:lnTo>
                    <a:lnTo>
                      <a:pt x="f245" y="f135"/>
                    </a:lnTo>
                    <a:lnTo>
                      <a:pt x="f7" y="f246"/>
                    </a:lnTo>
                    <a:lnTo>
                      <a:pt x="f7" y="f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49" name="Freeform 48"/>
              <p:cNvSpPr/>
              <p:nvPr/>
            </p:nvSpPr>
            <p:spPr>
              <a:xfrm>
                <a:off x="1154886" y="5370411"/>
                <a:ext cx="573091" cy="617540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361"/>
                  <a:gd name="f8" fmla="val 389"/>
                  <a:gd name="f9" fmla="val 351"/>
                  <a:gd name="f10" fmla="val 224"/>
                  <a:gd name="f11" fmla="val 350"/>
                  <a:gd name="f12" fmla="val 241"/>
                  <a:gd name="f13" fmla="val 346"/>
                  <a:gd name="f14" fmla="val 247"/>
                  <a:gd name="f15" fmla="val 256"/>
                  <a:gd name="f16" fmla="val 359"/>
                  <a:gd name="f17" fmla="val 266"/>
                  <a:gd name="f18" fmla="val 282"/>
                  <a:gd name="f19" fmla="val 287"/>
                  <a:gd name="f20" fmla="val 355"/>
                  <a:gd name="f21" fmla="val 290"/>
                  <a:gd name="f22" fmla="val 292"/>
                  <a:gd name="f23" fmla="val 299"/>
                  <a:gd name="f24" fmla="val 308"/>
                  <a:gd name="f25" fmla="val 353"/>
                  <a:gd name="f26" fmla="val 313"/>
                  <a:gd name="f27" fmla="val 324"/>
                  <a:gd name="f28" fmla="val 348"/>
                  <a:gd name="f29" fmla="val 323"/>
                  <a:gd name="f30" fmla="val 347"/>
                  <a:gd name="f31" fmla="val 316"/>
                  <a:gd name="f32" fmla="val 343"/>
                  <a:gd name="f33" fmla="val 342"/>
                  <a:gd name="f34" fmla="val 340"/>
                  <a:gd name="f35" fmla="val 336"/>
                  <a:gd name="f36" fmla="val 309"/>
                  <a:gd name="f37" fmla="val 338"/>
                  <a:gd name="f38" fmla="val 304"/>
                  <a:gd name="f39" fmla="val 333"/>
                  <a:gd name="f40" fmla="val 319"/>
                  <a:gd name="f41" fmla="val 329"/>
                  <a:gd name="f42" fmla="val 317"/>
                  <a:gd name="f43" fmla="val 327"/>
                  <a:gd name="f44" fmla="val 315"/>
                  <a:gd name="f45" fmla="val 326"/>
                  <a:gd name="f46" fmla="val 305"/>
                  <a:gd name="f47" fmla="val 322"/>
                  <a:gd name="f48" fmla="val 298"/>
                  <a:gd name="f49" fmla="val 310"/>
                  <a:gd name="f50" fmla="val 321"/>
                  <a:gd name="f51" fmla="val 325"/>
                  <a:gd name="f52" fmla="val 320"/>
                  <a:gd name="f53" fmla="val 331"/>
                  <a:gd name="f54" fmla="val 335"/>
                  <a:gd name="f55" fmla="val 328"/>
                  <a:gd name="f56" fmla="val 334"/>
                  <a:gd name="f57" fmla="val 337"/>
                  <a:gd name="f58" fmla="val 341"/>
                  <a:gd name="f59" fmla="val 345"/>
                  <a:gd name="f60" fmla="val 302"/>
                  <a:gd name="f61" fmla="val 300"/>
                  <a:gd name="f62" fmla="val 296"/>
                  <a:gd name="f63" fmla="val 357"/>
                  <a:gd name="f64" fmla="val 291"/>
                  <a:gd name="f65" fmla="val 354"/>
                  <a:gd name="f66" fmla="val 358"/>
                  <a:gd name="f67" fmla="val 363"/>
                  <a:gd name="f68" fmla="val 288"/>
                  <a:gd name="f69" fmla="val 366"/>
                  <a:gd name="f70" fmla="val 283"/>
                  <a:gd name="f71" fmla="val 280"/>
                  <a:gd name="f72" fmla="val 274"/>
                  <a:gd name="f73" fmla="val 271"/>
                  <a:gd name="f74" fmla="val 371"/>
                  <a:gd name="f75" fmla="val 289"/>
                  <a:gd name="f76" fmla="val 370"/>
                  <a:gd name="f77" fmla="val 376"/>
                  <a:gd name="f78" fmla="val 281"/>
                  <a:gd name="f79" fmla="val 387"/>
                  <a:gd name="f80" fmla="val 279"/>
                  <a:gd name="f81" fmla="val 276"/>
                  <a:gd name="f82" fmla="val 385"/>
                  <a:gd name="f83" fmla="val 272"/>
                  <a:gd name="f84" fmla="val 388"/>
                  <a:gd name="f85" fmla="val 268"/>
                  <a:gd name="f86" fmla="val 381"/>
                  <a:gd name="f87" fmla="val 258"/>
                  <a:gd name="f88" fmla="val 379"/>
                  <a:gd name="f89" fmla="val 372"/>
                  <a:gd name="f90" fmla="val 255"/>
                  <a:gd name="f91" fmla="val 246"/>
                  <a:gd name="f92" fmla="val 349"/>
                  <a:gd name="f93" fmla="val 238"/>
                  <a:gd name="f94" fmla="val 234"/>
                  <a:gd name="f95" fmla="val 213"/>
                  <a:gd name="f96" fmla="val 200"/>
                  <a:gd name="f97" fmla="val 211"/>
                  <a:gd name="f98" fmla="val 204"/>
                  <a:gd name="f99" fmla="val 203"/>
                  <a:gd name="f100" fmla="val 196"/>
                  <a:gd name="f101" fmla="val 185"/>
                  <a:gd name="f102" fmla="val 175"/>
                  <a:gd name="f103" fmla="val 172"/>
                  <a:gd name="f104" fmla="val 169"/>
                  <a:gd name="f105" fmla="val 161"/>
                  <a:gd name="f106" fmla="val 139"/>
                  <a:gd name="f107" fmla="val 130"/>
                  <a:gd name="f108" fmla="val 123"/>
                  <a:gd name="f109" fmla="val 113"/>
                  <a:gd name="f110" fmla="val 110"/>
                  <a:gd name="f111" fmla="val 117"/>
                  <a:gd name="f112" fmla="val 100"/>
                  <a:gd name="f113" fmla="val 94"/>
                  <a:gd name="f114" fmla="val 85"/>
                  <a:gd name="f115" fmla="val 77"/>
                  <a:gd name="f116" fmla="val 68"/>
                  <a:gd name="f117" fmla="val 265"/>
                  <a:gd name="f118" fmla="val 264"/>
                  <a:gd name="f119" fmla="val 71"/>
                  <a:gd name="f120" fmla="val 253"/>
                  <a:gd name="f121" fmla="val 76"/>
                  <a:gd name="f122" fmla="val 249"/>
                  <a:gd name="f123" fmla="val 240"/>
                  <a:gd name="f124" fmla="val 69"/>
                  <a:gd name="f125" fmla="val 239"/>
                  <a:gd name="f126" fmla="val 220"/>
                  <a:gd name="f127" fmla="val 62"/>
                  <a:gd name="f128" fmla="val 219"/>
                  <a:gd name="f129" fmla="val 56"/>
                  <a:gd name="f130" fmla="val 216"/>
                  <a:gd name="f131" fmla="val 215"/>
                  <a:gd name="f132" fmla="val 214"/>
                  <a:gd name="f133" fmla="val 55"/>
                  <a:gd name="f134" fmla="val 206"/>
                  <a:gd name="f135" fmla="val 48"/>
                  <a:gd name="f136" fmla="val 199"/>
                  <a:gd name="f137" fmla="val 190"/>
                  <a:gd name="f138" fmla="val 54"/>
                  <a:gd name="f139" fmla="val 189"/>
                  <a:gd name="f140" fmla="val 184"/>
                  <a:gd name="f141" fmla="val 52"/>
                  <a:gd name="f142" fmla="val 165"/>
                  <a:gd name="f143" fmla="val 50"/>
                  <a:gd name="f144" fmla="val 156"/>
                  <a:gd name="f145" fmla="val 150"/>
                  <a:gd name="f146" fmla="val 47"/>
                  <a:gd name="f147" fmla="val 138"/>
                  <a:gd name="f148" fmla="val 45"/>
                  <a:gd name="f149" fmla="val 134"/>
                  <a:gd name="f150" fmla="val 43"/>
                  <a:gd name="f151" fmla="val 133"/>
                  <a:gd name="f152" fmla="val 41"/>
                  <a:gd name="f153" fmla="val 129"/>
                  <a:gd name="f154" fmla="val 38"/>
                  <a:gd name="f155" fmla="val 35"/>
                  <a:gd name="f156" fmla="val 135"/>
                  <a:gd name="f157" fmla="val 33"/>
                  <a:gd name="f158" fmla="val 29"/>
                  <a:gd name="f159" fmla="val 131"/>
                  <a:gd name="f160" fmla="val 13"/>
                  <a:gd name="f161" fmla="val 121"/>
                  <a:gd name="f162" fmla="val 1"/>
                  <a:gd name="f163" fmla="val 91"/>
                  <a:gd name="f164" fmla="val 10"/>
                  <a:gd name="f165" fmla="val 80"/>
                  <a:gd name="f166" fmla="val 66"/>
                  <a:gd name="f167" fmla="val 12"/>
                  <a:gd name="f168" fmla="val 65"/>
                  <a:gd name="f169" fmla="val 25"/>
                  <a:gd name="f170" fmla="val 30"/>
                  <a:gd name="f171" fmla="val 63"/>
                  <a:gd name="f172" fmla="val 14"/>
                  <a:gd name="f173" fmla="val 84"/>
                  <a:gd name="f174" fmla="val 8"/>
                  <a:gd name="f175" fmla="val 106"/>
                  <a:gd name="f176" fmla="val 17"/>
                  <a:gd name="f177" fmla="val 111"/>
                  <a:gd name="f178" fmla="val 15"/>
                  <a:gd name="f179" fmla="val 141"/>
                  <a:gd name="f180" fmla="val 2"/>
                  <a:gd name="f181" fmla="val 147"/>
                  <a:gd name="f182" fmla="val 157"/>
                  <a:gd name="f183" fmla="val 4"/>
                  <a:gd name="f184" fmla="val 154"/>
                  <a:gd name="f185" fmla="val 228"/>
                  <a:gd name="f186" fmla="val 257"/>
                  <a:gd name="f187" fmla="val 49"/>
                  <a:gd name="f188" fmla="val 259"/>
                  <a:gd name="f189" fmla="val 59"/>
                  <a:gd name="f190" fmla="val 262"/>
                  <a:gd name="f191" fmla="val 78"/>
                  <a:gd name="f192" fmla="val 82"/>
                  <a:gd name="f193" fmla="val 86"/>
                  <a:gd name="f194" fmla="val 95"/>
                  <a:gd name="f195" fmla="val 108"/>
                  <a:gd name="f196" fmla="val 122"/>
                  <a:gd name="f197" fmla="val 301"/>
                  <a:gd name="f198" fmla="val 297"/>
                  <a:gd name="f199" fmla="val 146"/>
                  <a:gd name="f200" fmla="val 306"/>
                  <a:gd name="f201" fmla="val 148"/>
                  <a:gd name="f202" fmla="val 312"/>
                  <a:gd name="f203" fmla="val 182"/>
                  <a:gd name="f204" fmla="val 318"/>
                  <a:gd name="f205" fmla="val 188"/>
                  <a:gd name="f206" fmla="val 202"/>
                  <a:gd name="f207" fmla="val 314"/>
                  <a:gd name="f208" fmla="val 330"/>
                  <a:gd name="f209" fmla="+- 0 0 -90"/>
                  <a:gd name="f210" fmla="*/ f4 1 361"/>
                  <a:gd name="f211" fmla="*/ f5 1 389"/>
                  <a:gd name="f212" fmla="val f6"/>
                  <a:gd name="f213" fmla="val f7"/>
                  <a:gd name="f214" fmla="val f8"/>
                  <a:gd name="f215" fmla="*/ f209 f0 1"/>
                  <a:gd name="f216" fmla="+- f214 0 f212"/>
                  <a:gd name="f217" fmla="+- f213 0 f212"/>
                  <a:gd name="f218" fmla="*/ f215 1 f3"/>
                  <a:gd name="f219" fmla="*/ f217 1 361"/>
                  <a:gd name="f220" fmla="*/ f216 1 389"/>
                  <a:gd name="f221" fmla="+- f218 0 f1"/>
                  <a:gd name="f222" fmla="*/ 346 1 f219"/>
                  <a:gd name="f223" fmla="*/ 247 1 f220"/>
                  <a:gd name="f224" fmla="*/ 359 1 f219"/>
                  <a:gd name="f225" fmla="*/ 282 1 f220"/>
                  <a:gd name="f226" fmla="*/ 351 1 f219"/>
                  <a:gd name="f227" fmla="*/ 292 1 f220"/>
                  <a:gd name="f228" fmla="*/ 353 1 f219"/>
                  <a:gd name="f229" fmla="*/ 313 1 f220"/>
                  <a:gd name="f230" fmla="*/ 348 1 f219"/>
                  <a:gd name="f231" fmla="*/ 323 1 f220"/>
                  <a:gd name="f232" fmla="*/ 342 1 f219"/>
                  <a:gd name="f233" fmla="*/ 316 1 f220"/>
                  <a:gd name="f234" fmla="*/ 338 1 f219"/>
                  <a:gd name="f235" fmla="*/ 304 1 f220"/>
                  <a:gd name="f236" fmla="*/ 329 1 f219"/>
                  <a:gd name="f237" fmla="*/ 317 1 f220"/>
                  <a:gd name="f238" fmla="*/ 326 1 f219"/>
                  <a:gd name="f239" fmla="*/ 305 1 f220"/>
                  <a:gd name="f240" fmla="*/ 322 1 f219"/>
                  <a:gd name="f241" fmla="*/ 298 1 f220"/>
                  <a:gd name="f242" fmla="*/ 310 1 f219"/>
                  <a:gd name="f243" fmla="*/ 319 1 f219"/>
                  <a:gd name="f244" fmla="*/ 315 1 f220"/>
                  <a:gd name="f245" fmla="*/ 331 1 f219"/>
                  <a:gd name="f246" fmla="*/ 321 1 f220"/>
                  <a:gd name="f247" fmla="*/ 334 1 f220"/>
                  <a:gd name="f248" fmla="*/ 345 1 f220"/>
                  <a:gd name="f249" fmla="*/ 302 1 f219"/>
                  <a:gd name="f250" fmla="*/ 347 1 f220"/>
                  <a:gd name="f251" fmla="*/ 296 1 f219"/>
                  <a:gd name="f252" fmla="*/ 357 1 f220"/>
                  <a:gd name="f253" fmla="*/ 291 1 f219"/>
                  <a:gd name="f254" fmla="*/ 363 1 f220"/>
                  <a:gd name="f255" fmla="*/ 280 1 f219"/>
                  <a:gd name="f256" fmla="*/ 371 1 f220"/>
                  <a:gd name="f257" fmla="*/ 279 1 f219"/>
                  <a:gd name="f258" fmla="*/ 389 1 f220"/>
                  <a:gd name="f259" fmla="*/ 268 1 f219"/>
                  <a:gd name="f260" fmla="*/ 381 1 f220"/>
                  <a:gd name="f261" fmla="*/ 255 1 f219"/>
                  <a:gd name="f262" fmla="*/ 359 1 f220"/>
                  <a:gd name="f263" fmla="*/ 238 1 f219"/>
                  <a:gd name="f264" fmla="*/ 342 1 f220"/>
                  <a:gd name="f265" fmla="*/ 200 1 f219"/>
                  <a:gd name="f266" fmla="*/ 337 1 f220"/>
                  <a:gd name="f267" fmla="*/ 203 1 f219"/>
                  <a:gd name="f268" fmla="*/ 175 1 f219"/>
                  <a:gd name="f269" fmla="*/ 161 1 f219"/>
                  <a:gd name="f270" fmla="*/ 123 1 f219"/>
                  <a:gd name="f271" fmla="*/ 319 1 f220"/>
                  <a:gd name="f272" fmla="*/ 117 1 f219"/>
                  <a:gd name="f273" fmla="*/ 324 1 f220"/>
                  <a:gd name="f274" fmla="*/ 94 1 f219"/>
                  <a:gd name="f275" fmla="*/ 68 1 f219"/>
                  <a:gd name="f276" fmla="*/ 265 1 f220"/>
                  <a:gd name="f277" fmla="*/ 76 1 f219"/>
                  <a:gd name="f278" fmla="*/ 249 1 f220"/>
                  <a:gd name="f279" fmla="*/ 220 1 f220"/>
                  <a:gd name="f280" fmla="*/ 56 1 f219"/>
                  <a:gd name="f281" fmla="*/ 215 1 f220"/>
                  <a:gd name="f282" fmla="*/ 55 1 f219"/>
                  <a:gd name="f283" fmla="*/ 206 1 f220"/>
                  <a:gd name="f284" fmla="*/ 54 1 f219"/>
                  <a:gd name="f285" fmla="*/ 189 1 f220"/>
                  <a:gd name="f286" fmla="*/ 50 1 f219"/>
                  <a:gd name="f287" fmla="*/ 156 1 f220"/>
                  <a:gd name="f288" fmla="*/ 45 1 f219"/>
                  <a:gd name="f289" fmla="*/ 134 1 f220"/>
                  <a:gd name="f290" fmla="*/ 41 1 f219"/>
                  <a:gd name="f291" fmla="*/ 129 1 f220"/>
                  <a:gd name="f292" fmla="*/ 35 1 f219"/>
                  <a:gd name="f293" fmla="*/ 135 1 f220"/>
                  <a:gd name="f294" fmla="*/ 13 1 f219"/>
                  <a:gd name="f295" fmla="*/ 121 1 f220"/>
                  <a:gd name="f296" fmla="*/ 10 1 f219"/>
                  <a:gd name="f297" fmla="*/ 80 1 f220"/>
                  <a:gd name="f298" fmla="*/ 12 1 f219"/>
                  <a:gd name="f299" fmla="*/ 65 1 f220"/>
                  <a:gd name="f300" fmla="*/ 38 1 f220"/>
                  <a:gd name="f301" fmla="*/ 84 1 f219"/>
                  <a:gd name="f302" fmla="*/ 8 1 f220"/>
                  <a:gd name="f303" fmla="*/ 141 1 f219"/>
                  <a:gd name="f304" fmla="*/ 2 1 f220"/>
                  <a:gd name="f305" fmla="*/ 154 1 f219"/>
                  <a:gd name="f306" fmla="*/ 0 1 f220"/>
                  <a:gd name="f307" fmla="*/ 257 1 f219"/>
                  <a:gd name="f308" fmla="*/ 33 1 f220"/>
                  <a:gd name="f309" fmla="*/ 259 1 f219"/>
                  <a:gd name="f310" fmla="*/ 59 1 f220"/>
                  <a:gd name="f311" fmla="*/ 78 1 f220"/>
                  <a:gd name="f312" fmla="*/ 281 1 f219"/>
                  <a:gd name="f313" fmla="*/ 91 1 f220"/>
                  <a:gd name="f314" fmla="*/ 304 1 f219"/>
                  <a:gd name="f315" fmla="*/ 122 1 f220"/>
                  <a:gd name="f316" fmla="*/ 297 1 f219"/>
                  <a:gd name="f317" fmla="*/ 146 1 f220"/>
                  <a:gd name="f318" fmla="*/ 169 1 f220"/>
                  <a:gd name="f319" fmla="*/ 202 1 f220"/>
                  <a:gd name="f320" fmla="*/ 334 1 f219"/>
                  <a:gd name="f321" fmla="*/ 224 1 f220"/>
                  <a:gd name="f322" fmla="*/ 0 1 f219"/>
                  <a:gd name="f323" fmla="*/ f213 1 f219"/>
                  <a:gd name="f324" fmla="*/ f214 1 f220"/>
                  <a:gd name="f325" fmla="*/ f322 f210 1"/>
                  <a:gd name="f326" fmla="*/ f323 f210 1"/>
                  <a:gd name="f327" fmla="*/ f324 f211 1"/>
                  <a:gd name="f328" fmla="*/ f306 f211 1"/>
                  <a:gd name="f329" fmla="*/ f222 f210 1"/>
                  <a:gd name="f330" fmla="*/ f223 f211 1"/>
                  <a:gd name="f331" fmla="*/ f224 f210 1"/>
                  <a:gd name="f332" fmla="*/ f225 f211 1"/>
                  <a:gd name="f333" fmla="*/ f226 f210 1"/>
                  <a:gd name="f334" fmla="*/ f227 f211 1"/>
                  <a:gd name="f335" fmla="*/ f228 f210 1"/>
                  <a:gd name="f336" fmla="*/ f229 f211 1"/>
                  <a:gd name="f337" fmla="*/ f230 f210 1"/>
                  <a:gd name="f338" fmla="*/ f231 f211 1"/>
                  <a:gd name="f339" fmla="*/ f232 f210 1"/>
                  <a:gd name="f340" fmla="*/ f233 f211 1"/>
                  <a:gd name="f341" fmla="*/ f234 f210 1"/>
                  <a:gd name="f342" fmla="*/ f235 f211 1"/>
                  <a:gd name="f343" fmla="*/ f236 f210 1"/>
                  <a:gd name="f344" fmla="*/ f237 f211 1"/>
                  <a:gd name="f345" fmla="*/ f238 f210 1"/>
                  <a:gd name="f346" fmla="*/ f239 f211 1"/>
                  <a:gd name="f347" fmla="*/ f240 f210 1"/>
                  <a:gd name="f348" fmla="*/ f241 f211 1"/>
                  <a:gd name="f349" fmla="*/ f242 f210 1"/>
                  <a:gd name="f350" fmla="*/ f243 f210 1"/>
                  <a:gd name="f351" fmla="*/ f244 f211 1"/>
                  <a:gd name="f352" fmla="*/ f245 f210 1"/>
                  <a:gd name="f353" fmla="*/ f246 f211 1"/>
                  <a:gd name="f354" fmla="*/ f247 f211 1"/>
                  <a:gd name="f355" fmla="*/ f248 f211 1"/>
                  <a:gd name="f356" fmla="*/ f249 f210 1"/>
                  <a:gd name="f357" fmla="*/ f250 f211 1"/>
                  <a:gd name="f358" fmla="*/ f251 f210 1"/>
                  <a:gd name="f359" fmla="*/ f252 f211 1"/>
                  <a:gd name="f360" fmla="*/ f253 f210 1"/>
                  <a:gd name="f361" fmla="*/ f254 f211 1"/>
                  <a:gd name="f362" fmla="*/ f255 f210 1"/>
                  <a:gd name="f363" fmla="*/ f256 f211 1"/>
                  <a:gd name="f364" fmla="*/ f257 f210 1"/>
                  <a:gd name="f365" fmla="*/ f258 f211 1"/>
                  <a:gd name="f366" fmla="*/ f259 f210 1"/>
                  <a:gd name="f367" fmla="*/ f260 f211 1"/>
                  <a:gd name="f368" fmla="*/ f261 f210 1"/>
                  <a:gd name="f369" fmla="*/ f262 f211 1"/>
                  <a:gd name="f370" fmla="*/ f263 f210 1"/>
                  <a:gd name="f371" fmla="*/ f264 f211 1"/>
                  <a:gd name="f372" fmla="*/ f265 f210 1"/>
                  <a:gd name="f373" fmla="*/ f266 f211 1"/>
                  <a:gd name="f374" fmla="*/ f267 f210 1"/>
                  <a:gd name="f375" fmla="*/ f268 f210 1"/>
                  <a:gd name="f376" fmla="*/ f269 f210 1"/>
                  <a:gd name="f377" fmla="*/ f270 f210 1"/>
                  <a:gd name="f378" fmla="*/ f271 f211 1"/>
                  <a:gd name="f379" fmla="*/ f272 f210 1"/>
                  <a:gd name="f380" fmla="*/ f273 f211 1"/>
                  <a:gd name="f381" fmla="*/ f274 f210 1"/>
                  <a:gd name="f382" fmla="*/ f275 f210 1"/>
                  <a:gd name="f383" fmla="*/ f276 f211 1"/>
                  <a:gd name="f384" fmla="*/ f277 f210 1"/>
                  <a:gd name="f385" fmla="*/ f278 f211 1"/>
                  <a:gd name="f386" fmla="*/ f279 f211 1"/>
                  <a:gd name="f387" fmla="*/ f280 f210 1"/>
                  <a:gd name="f388" fmla="*/ f281 f211 1"/>
                  <a:gd name="f389" fmla="*/ f282 f210 1"/>
                  <a:gd name="f390" fmla="*/ f283 f211 1"/>
                  <a:gd name="f391" fmla="*/ f284 f210 1"/>
                  <a:gd name="f392" fmla="*/ f285 f211 1"/>
                  <a:gd name="f393" fmla="*/ f286 f210 1"/>
                  <a:gd name="f394" fmla="*/ f287 f211 1"/>
                  <a:gd name="f395" fmla="*/ f288 f210 1"/>
                  <a:gd name="f396" fmla="*/ f289 f211 1"/>
                  <a:gd name="f397" fmla="*/ f290 f210 1"/>
                  <a:gd name="f398" fmla="*/ f291 f211 1"/>
                  <a:gd name="f399" fmla="*/ f292 f210 1"/>
                  <a:gd name="f400" fmla="*/ f293 f211 1"/>
                  <a:gd name="f401" fmla="*/ f294 f210 1"/>
                  <a:gd name="f402" fmla="*/ f295 f211 1"/>
                  <a:gd name="f403" fmla="*/ f296 f210 1"/>
                  <a:gd name="f404" fmla="*/ f297 f211 1"/>
                  <a:gd name="f405" fmla="*/ f298 f210 1"/>
                  <a:gd name="f406" fmla="*/ f299 f211 1"/>
                  <a:gd name="f407" fmla="*/ f300 f211 1"/>
                  <a:gd name="f408" fmla="*/ f301 f210 1"/>
                  <a:gd name="f409" fmla="*/ f302 f211 1"/>
                  <a:gd name="f410" fmla="*/ f303 f210 1"/>
                  <a:gd name="f411" fmla="*/ f304 f211 1"/>
                  <a:gd name="f412" fmla="*/ f305 f210 1"/>
                  <a:gd name="f413" fmla="*/ f307 f210 1"/>
                  <a:gd name="f414" fmla="*/ f308 f211 1"/>
                  <a:gd name="f415" fmla="*/ f309 f210 1"/>
                  <a:gd name="f416" fmla="*/ f310 f211 1"/>
                  <a:gd name="f417" fmla="*/ f311 f211 1"/>
                  <a:gd name="f418" fmla="*/ f312 f210 1"/>
                  <a:gd name="f419" fmla="*/ f313 f211 1"/>
                  <a:gd name="f420" fmla="*/ f314 f210 1"/>
                  <a:gd name="f421" fmla="*/ f315 f211 1"/>
                  <a:gd name="f422" fmla="*/ f316 f210 1"/>
                  <a:gd name="f423" fmla="*/ f317 f211 1"/>
                  <a:gd name="f424" fmla="*/ f318 f211 1"/>
                  <a:gd name="f425" fmla="*/ f319 f211 1"/>
                  <a:gd name="f426" fmla="*/ f320 f210 1"/>
                  <a:gd name="f427" fmla="*/ f321 f21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21">
                    <a:pos x="f329" y="f330"/>
                  </a:cxn>
                  <a:cxn ang="f221">
                    <a:pos x="f331" y="f332"/>
                  </a:cxn>
                  <a:cxn ang="f221">
                    <a:pos x="f333" y="f334"/>
                  </a:cxn>
                  <a:cxn ang="f221">
                    <a:pos x="f335" y="f336"/>
                  </a:cxn>
                  <a:cxn ang="f221">
                    <a:pos x="f337" y="f338"/>
                  </a:cxn>
                  <a:cxn ang="f221">
                    <a:pos x="f339" y="f340"/>
                  </a:cxn>
                  <a:cxn ang="f221">
                    <a:pos x="f341" y="f342"/>
                  </a:cxn>
                  <a:cxn ang="f221">
                    <a:pos x="f343" y="f344"/>
                  </a:cxn>
                  <a:cxn ang="f221">
                    <a:pos x="f345" y="f346"/>
                  </a:cxn>
                  <a:cxn ang="f221">
                    <a:pos x="f347" y="f348"/>
                  </a:cxn>
                  <a:cxn ang="f221">
                    <a:pos x="f349" y="f348"/>
                  </a:cxn>
                  <a:cxn ang="f221">
                    <a:pos x="f349" y="f348"/>
                  </a:cxn>
                  <a:cxn ang="f221">
                    <a:pos x="f350" y="f351"/>
                  </a:cxn>
                  <a:cxn ang="f221">
                    <a:pos x="f352" y="f353"/>
                  </a:cxn>
                  <a:cxn ang="f221">
                    <a:pos x="f352" y="f354"/>
                  </a:cxn>
                  <a:cxn ang="f221">
                    <a:pos x="f350" y="f355"/>
                  </a:cxn>
                  <a:cxn ang="f221">
                    <a:pos x="f356" y="f357"/>
                  </a:cxn>
                  <a:cxn ang="f221">
                    <a:pos x="f358" y="f359"/>
                  </a:cxn>
                  <a:cxn ang="f221">
                    <a:pos x="f360" y="f361"/>
                  </a:cxn>
                  <a:cxn ang="f221">
                    <a:pos x="f362" y="f361"/>
                  </a:cxn>
                  <a:cxn ang="f221">
                    <a:pos x="f362" y="f363"/>
                  </a:cxn>
                  <a:cxn ang="f221">
                    <a:pos x="f360" y="f363"/>
                  </a:cxn>
                  <a:cxn ang="f221">
                    <a:pos x="f364" y="f365"/>
                  </a:cxn>
                  <a:cxn ang="f221">
                    <a:pos x="f366" y="f367"/>
                  </a:cxn>
                  <a:cxn ang="f221">
                    <a:pos x="f368" y="f369"/>
                  </a:cxn>
                  <a:cxn ang="f221">
                    <a:pos x="f370" y="f371"/>
                  </a:cxn>
                  <a:cxn ang="f221">
                    <a:pos x="f372" y="f373"/>
                  </a:cxn>
                  <a:cxn ang="f221">
                    <a:pos x="f374" y="f361"/>
                  </a:cxn>
                  <a:cxn ang="f221">
                    <a:pos x="f375" y="f373"/>
                  </a:cxn>
                  <a:cxn ang="f221">
                    <a:pos x="f376" y="f357"/>
                  </a:cxn>
                  <a:cxn ang="f221">
                    <a:pos x="f377" y="f378"/>
                  </a:cxn>
                  <a:cxn ang="f221">
                    <a:pos x="f379" y="f380"/>
                  </a:cxn>
                  <a:cxn ang="f221">
                    <a:pos x="f381" y="f378"/>
                  </a:cxn>
                  <a:cxn ang="f221">
                    <a:pos x="f382" y="f383"/>
                  </a:cxn>
                  <a:cxn ang="f221">
                    <a:pos x="f384" y="f385"/>
                  </a:cxn>
                  <a:cxn ang="f221">
                    <a:pos x="f382" y="f386"/>
                  </a:cxn>
                  <a:cxn ang="f221">
                    <a:pos x="f387" y="f388"/>
                  </a:cxn>
                  <a:cxn ang="f221">
                    <a:pos x="f389" y="f390"/>
                  </a:cxn>
                  <a:cxn ang="f221">
                    <a:pos x="f391" y="f392"/>
                  </a:cxn>
                  <a:cxn ang="f221">
                    <a:pos x="f393" y="f394"/>
                  </a:cxn>
                  <a:cxn ang="f221">
                    <a:pos x="f395" y="f396"/>
                  </a:cxn>
                  <a:cxn ang="f221">
                    <a:pos x="f397" y="f398"/>
                  </a:cxn>
                  <a:cxn ang="f221">
                    <a:pos x="f399" y="f400"/>
                  </a:cxn>
                  <a:cxn ang="f221">
                    <a:pos x="f401" y="f402"/>
                  </a:cxn>
                  <a:cxn ang="f221">
                    <a:pos x="f403" y="f404"/>
                  </a:cxn>
                  <a:cxn ang="f221">
                    <a:pos x="f405" y="f406"/>
                  </a:cxn>
                  <a:cxn ang="f221">
                    <a:pos x="f395" y="f407"/>
                  </a:cxn>
                  <a:cxn ang="f221">
                    <a:pos x="f408" y="f409"/>
                  </a:cxn>
                  <a:cxn ang="f221">
                    <a:pos x="f410" y="f411"/>
                  </a:cxn>
                  <a:cxn ang="f221">
                    <a:pos x="f412" y="f328"/>
                  </a:cxn>
                  <a:cxn ang="f221">
                    <a:pos x="f413" y="f414"/>
                  </a:cxn>
                  <a:cxn ang="f221">
                    <a:pos x="f415" y="f416"/>
                  </a:cxn>
                  <a:cxn ang="f221">
                    <a:pos x="f364" y="f417"/>
                  </a:cxn>
                  <a:cxn ang="f221">
                    <a:pos x="f418" y="f419"/>
                  </a:cxn>
                  <a:cxn ang="f221">
                    <a:pos x="f420" y="f421"/>
                  </a:cxn>
                  <a:cxn ang="f221">
                    <a:pos x="f422" y="f423"/>
                  </a:cxn>
                  <a:cxn ang="f221">
                    <a:pos x="f349" y="f424"/>
                  </a:cxn>
                  <a:cxn ang="f221">
                    <a:pos x="f349" y="f425"/>
                  </a:cxn>
                  <a:cxn ang="f221">
                    <a:pos x="f347" y="f425"/>
                  </a:cxn>
                  <a:cxn ang="f221">
                    <a:pos x="f426" y="f427"/>
                  </a:cxn>
                </a:cxnLst>
                <a:rect l="f325" t="f328" r="f326" b="f327"/>
                <a:pathLst>
                  <a:path w="361" h="389">
                    <a:moveTo>
                      <a:pt x="f9" y="f10"/>
                    </a:moveTo>
                    <a:lnTo>
                      <a:pt x="f11" y="f12"/>
                    </a:lnTo>
                    <a:lnTo>
                      <a:pt x="f13" y="f14"/>
                    </a:lnTo>
                    <a:lnTo>
                      <a:pt x="f9" y="f15"/>
                    </a:lnTo>
                    <a:lnTo>
                      <a:pt x="f16" y="f17"/>
                    </a:lnTo>
                    <a:lnTo>
                      <a:pt x="f16" y="f18"/>
                    </a:lnTo>
                    <a:lnTo>
                      <a:pt x="f7" y="f19"/>
                    </a:lnTo>
                    <a:lnTo>
                      <a:pt x="f20" y="f21"/>
                    </a:lnTo>
                    <a:lnTo>
                      <a:pt x="f9" y="f22"/>
                    </a:lnTo>
                    <a:lnTo>
                      <a:pt x="f9" y="f23"/>
                    </a:lnTo>
                    <a:lnTo>
                      <a:pt x="f20" y="f24"/>
                    </a:lnTo>
                    <a:lnTo>
                      <a:pt x="f25" y="f26"/>
                    </a:lnTo>
                    <a:lnTo>
                      <a:pt x="f9" y="f27"/>
                    </a:lnTo>
                    <a:lnTo>
                      <a:pt x="f28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32" y="f31"/>
                    </a:lnTo>
                    <a:lnTo>
                      <a:pt x="f33" y="f31"/>
                    </a:lnTo>
                    <a:lnTo>
                      <a:pt x="f34" y="f31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9" y="f38"/>
                    </a:lnTo>
                    <a:lnTo>
                      <a:pt x="f39" y="f40"/>
                    </a:lnTo>
                    <a:lnTo>
                      <a:pt x="f41" y="f42"/>
                    </a:lnTo>
                    <a:lnTo>
                      <a:pt x="f43" y="f31"/>
                    </a:lnTo>
                    <a:lnTo>
                      <a:pt x="f43" y="f44"/>
                    </a:lnTo>
                    <a:lnTo>
                      <a:pt x="f45" y="f46"/>
                    </a:lnTo>
                    <a:lnTo>
                      <a:pt x="f45" y="f38"/>
                    </a:lnTo>
                    <a:lnTo>
                      <a:pt x="f47" y="f48"/>
                    </a:lnTo>
                    <a:lnTo>
                      <a:pt x="f47" y="f48"/>
                    </a:lnTo>
                    <a:lnTo>
                      <a:pt x="f47" y="f48"/>
                    </a:lnTo>
                    <a:lnTo>
                      <a:pt x="f40" y="f48"/>
                    </a:lnTo>
                    <a:lnTo>
                      <a:pt x="f49" y="f48"/>
                    </a:lnTo>
                    <a:lnTo>
                      <a:pt x="f49" y="f48"/>
                    </a:lnTo>
                    <a:lnTo>
                      <a:pt x="f49" y="f48"/>
                    </a:lnTo>
                    <a:lnTo>
                      <a:pt x="f49" y="f48"/>
                    </a:lnTo>
                    <a:lnTo>
                      <a:pt x="f31" y="f38"/>
                    </a:lnTo>
                    <a:lnTo>
                      <a:pt x="f50" y="f24"/>
                    </a:lnTo>
                    <a:lnTo>
                      <a:pt x="f40" y="f44"/>
                    </a:lnTo>
                    <a:lnTo>
                      <a:pt x="f51" y="f52"/>
                    </a:lnTo>
                    <a:lnTo>
                      <a:pt x="f41" y="f50"/>
                    </a:lnTo>
                    <a:lnTo>
                      <a:pt x="f53" y="f50"/>
                    </a:lnTo>
                    <a:lnTo>
                      <a:pt x="f54" y="f55"/>
                    </a:lnTo>
                    <a:lnTo>
                      <a:pt x="f37" y="f56"/>
                    </a:lnTo>
                    <a:lnTo>
                      <a:pt x="f53" y="f56"/>
                    </a:lnTo>
                    <a:lnTo>
                      <a:pt x="f43" y="f57"/>
                    </a:lnTo>
                    <a:lnTo>
                      <a:pt x="f51" y="f58"/>
                    </a:lnTo>
                    <a:lnTo>
                      <a:pt x="f40" y="f59"/>
                    </a:lnTo>
                    <a:lnTo>
                      <a:pt x="f31" y="f30"/>
                    </a:lnTo>
                    <a:lnTo>
                      <a:pt x="f36" y="f11"/>
                    </a:lnTo>
                    <a:lnTo>
                      <a:pt x="f60" y="f30"/>
                    </a:lnTo>
                    <a:lnTo>
                      <a:pt x="f60" y="f30"/>
                    </a:lnTo>
                    <a:lnTo>
                      <a:pt x="f61" y="f11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4" y="f66"/>
                    </a:lnTo>
                    <a:lnTo>
                      <a:pt x="f64" y="f67"/>
                    </a:lnTo>
                    <a:lnTo>
                      <a:pt x="f68" y="f69"/>
                    </a:lnTo>
                    <a:lnTo>
                      <a:pt x="f70" y="f69"/>
                    </a:lnTo>
                    <a:lnTo>
                      <a:pt x="f71" y="f67"/>
                    </a:lnTo>
                    <a:lnTo>
                      <a:pt x="f72" y="f2"/>
                    </a:lnTo>
                    <a:lnTo>
                      <a:pt x="f73" y="f74"/>
                    </a:lnTo>
                    <a:lnTo>
                      <a:pt x="f71" y="f74"/>
                    </a:lnTo>
                    <a:lnTo>
                      <a:pt x="f75" y="f76"/>
                    </a:lnTo>
                    <a:lnTo>
                      <a:pt x="f64" y="f76"/>
                    </a:lnTo>
                    <a:lnTo>
                      <a:pt x="f64" y="f74"/>
                    </a:lnTo>
                    <a:lnTo>
                      <a:pt x="f22" y="f77"/>
                    </a:lnTo>
                    <a:lnTo>
                      <a:pt x="f78" y="f79"/>
                    </a:lnTo>
                    <a:lnTo>
                      <a:pt x="f80" y="f8"/>
                    </a:lnTo>
                    <a:lnTo>
                      <a:pt x="f81" y="f82"/>
                    </a:lnTo>
                    <a:lnTo>
                      <a:pt x="f83" y="f84"/>
                    </a:lnTo>
                    <a:lnTo>
                      <a:pt x="f85" y="f86"/>
                    </a:lnTo>
                    <a:lnTo>
                      <a:pt x="f87" y="f88"/>
                    </a:lnTo>
                    <a:lnTo>
                      <a:pt x="f87" y="f89"/>
                    </a:lnTo>
                    <a:lnTo>
                      <a:pt x="f90" y="f16"/>
                    </a:lnTo>
                    <a:lnTo>
                      <a:pt x="f90" y="f63"/>
                    </a:lnTo>
                    <a:lnTo>
                      <a:pt x="f91" y="f92"/>
                    </a:lnTo>
                    <a:lnTo>
                      <a:pt x="f93" y="f33"/>
                    </a:lnTo>
                    <a:lnTo>
                      <a:pt x="f94" y="f45"/>
                    </a:lnTo>
                    <a:lnTo>
                      <a:pt x="f95" y="f51"/>
                    </a:lnTo>
                    <a:lnTo>
                      <a:pt x="f96" y="f57"/>
                    </a:lnTo>
                    <a:lnTo>
                      <a:pt x="f97" y="f59"/>
                    </a:lnTo>
                    <a:lnTo>
                      <a:pt x="f98" y="f66"/>
                    </a:lnTo>
                    <a:lnTo>
                      <a:pt x="f99" y="f67"/>
                    </a:lnTo>
                    <a:lnTo>
                      <a:pt x="f100" y="f69"/>
                    </a:lnTo>
                    <a:lnTo>
                      <a:pt x="f101" y="f65"/>
                    </a:lnTo>
                    <a:lnTo>
                      <a:pt x="f102" y="f57"/>
                    </a:lnTo>
                    <a:lnTo>
                      <a:pt x="f103" y="f58"/>
                    </a:lnTo>
                    <a:lnTo>
                      <a:pt x="f104" y="f33"/>
                    </a:lnTo>
                    <a:lnTo>
                      <a:pt x="f105" y="f30"/>
                    </a:lnTo>
                    <a:lnTo>
                      <a:pt x="f106" y="f56"/>
                    </a:lnTo>
                    <a:lnTo>
                      <a:pt x="f107" y="f51"/>
                    </a:lnTo>
                    <a:lnTo>
                      <a:pt x="f108" y="f40"/>
                    </a:lnTo>
                    <a:lnTo>
                      <a:pt x="f109" y="f52"/>
                    </a:lnTo>
                    <a:lnTo>
                      <a:pt x="f110" y="f52"/>
                    </a:lnTo>
                    <a:lnTo>
                      <a:pt x="f111" y="f27"/>
                    </a:lnTo>
                    <a:lnTo>
                      <a:pt x="f110" y="f45"/>
                    </a:lnTo>
                    <a:lnTo>
                      <a:pt x="f112" y="f52"/>
                    </a:lnTo>
                    <a:lnTo>
                      <a:pt x="f113" y="f40"/>
                    </a:lnTo>
                    <a:lnTo>
                      <a:pt x="f114" y="f23"/>
                    </a:lnTo>
                    <a:lnTo>
                      <a:pt x="f115" y="f18"/>
                    </a:lnTo>
                    <a:lnTo>
                      <a:pt x="f116" y="f117"/>
                    </a:lnTo>
                    <a:lnTo>
                      <a:pt x="f116" y="f118"/>
                    </a:lnTo>
                    <a:lnTo>
                      <a:pt x="f119" y="f120"/>
                    </a:lnTo>
                    <a:lnTo>
                      <a:pt x="f121" y="f122"/>
                    </a:lnTo>
                    <a:lnTo>
                      <a:pt x="f119" y="f123"/>
                    </a:lnTo>
                    <a:lnTo>
                      <a:pt x="f124" y="f125"/>
                    </a:lnTo>
                    <a:lnTo>
                      <a:pt x="f116" y="f126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129" y="f131"/>
                    </a:lnTo>
                    <a:lnTo>
                      <a:pt x="f129" y="f132"/>
                    </a:lnTo>
                    <a:lnTo>
                      <a:pt x="f129" y="f97"/>
                    </a:lnTo>
                    <a:lnTo>
                      <a:pt x="f133" y="f134"/>
                    </a:lnTo>
                    <a:lnTo>
                      <a:pt x="f135" y="f136"/>
                    </a:lnTo>
                    <a:lnTo>
                      <a:pt x="f133" y="f137"/>
                    </a:lnTo>
                    <a:lnTo>
                      <a:pt x="f138" y="f139"/>
                    </a:lnTo>
                    <a:lnTo>
                      <a:pt x="f127" y="f140"/>
                    </a:lnTo>
                    <a:lnTo>
                      <a:pt x="f141" y="f142"/>
                    </a:lnTo>
                    <a:lnTo>
                      <a:pt x="f143" y="f144"/>
                    </a:lnTo>
                    <a:lnTo>
                      <a:pt x="f129" y="f145"/>
                    </a:lnTo>
                    <a:lnTo>
                      <a:pt x="f146" y="f147"/>
                    </a:lnTo>
                    <a:lnTo>
                      <a:pt x="f148" y="f149"/>
                    </a:lnTo>
                    <a:lnTo>
                      <a:pt x="f150" y="f151"/>
                    </a:lnTo>
                    <a:lnTo>
                      <a:pt x="f150" y="f107"/>
                    </a:lnTo>
                    <a:lnTo>
                      <a:pt x="f152" y="f153"/>
                    </a:lnTo>
                    <a:lnTo>
                      <a:pt x="f154" y="f153"/>
                    </a:lnTo>
                    <a:lnTo>
                      <a:pt x="f154" y="f107"/>
                    </a:lnTo>
                    <a:lnTo>
                      <a:pt x="f155" y="f156"/>
                    </a:lnTo>
                    <a:lnTo>
                      <a:pt x="f157" y="f149"/>
                    </a:lnTo>
                    <a:lnTo>
                      <a:pt x="f158" y="f159"/>
                    </a:lnTo>
                    <a:lnTo>
                      <a:pt x="f160" y="f161"/>
                    </a:lnTo>
                    <a:lnTo>
                      <a:pt x="f6" y="f109"/>
                    </a:lnTo>
                    <a:lnTo>
                      <a:pt x="f162" y="f163"/>
                    </a:lnTo>
                    <a:lnTo>
                      <a:pt x="f164" y="f165"/>
                    </a:lnTo>
                    <a:lnTo>
                      <a:pt x="f164" y="f121"/>
                    </a:lnTo>
                    <a:lnTo>
                      <a:pt x="f164" y="f166"/>
                    </a:lnTo>
                    <a:lnTo>
                      <a:pt x="f167" y="f168"/>
                    </a:lnTo>
                    <a:lnTo>
                      <a:pt x="f169" y="f148"/>
                    </a:lnTo>
                    <a:lnTo>
                      <a:pt x="f170" y="f152"/>
                    </a:lnTo>
                    <a:lnTo>
                      <a:pt x="f148" y="f154"/>
                    </a:lnTo>
                    <a:lnTo>
                      <a:pt x="f138" y="f157"/>
                    </a:lnTo>
                    <a:lnTo>
                      <a:pt x="f171" y="f172"/>
                    </a:lnTo>
                    <a:lnTo>
                      <a:pt x="f173" y="f174"/>
                    </a:lnTo>
                    <a:lnTo>
                      <a:pt x="f175" y="f176"/>
                    </a:lnTo>
                    <a:lnTo>
                      <a:pt x="f177" y="f178"/>
                    </a:lnTo>
                    <a:lnTo>
                      <a:pt x="f179" y="f180"/>
                    </a:lnTo>
                    <a:lnTo>
                      <a:pt x="f181" y="f6"/>
                    </a:lnTo>
                    <a:lnTo>
                      <a:pt x="f182" y="f183"/>
                    </a:lnTo>
                    <a:lnTo>
                      <a:pt x="f184" y="f6"/>
                    </a:lnTo>
                    <a:lnTo>
                      <a:pt x="f100" y="f164"/>
                    </a:lnTo>
                    <a:lnTo>
                      <a:pt x="f185" y="f174"/>
                    </a:lnTo>
                    <a:lnTo>
                      <a:pt x="f186" y="f157"/>
                    </a:lnTo>
                    <a:lnTo>
                      <a:pt x="f87" y="f154"/>
                    </a:lnTo>
                    <a:lnTo>
                      <a:pt x="f87" y="f187"/>
                    </a:lnTo>
                    <a:lnTo>
                      <a:pt x="f188" y="f189"/>
                    </a:lnTo>
                    <a:lnTo>
                      <a:pt x="f87" y="f168"/>
                    </a:lnTo>
                    <a:lnTo>
                      <a:pt x="f190" y="f168"/>
                    </a:lnTo>
                    <a:lnTo>
                      <a:pt x="f80" y="f191"/>
                    </a:lnTo>
                    <a:lnTo>
                      <a:pt x="f78" y="f192"/>
                    </a:lnTo>
                    <a:lnTo>
                      <a:pt x="f78" y="f193"/>
                    </a:lnTo>
                    <a:lnTo>
                      <a:pt x="f78" y="f163"/>
                    </a:lnTo>
                    <a:lnTo>
                      <a:pt x="f78" y="f194"/>
                    </a:lnTo>
                    <a:lnTo>
                      <a:pt x="f71" y="f195"/>
                    </a:lnTo>
                    <a:lnTo>
                      <a:pt x="f38" y="f196"/>
                    </a:lnTo>
                    <a:lnTo>
                      <a:pt x="f197" y="f151"/>
                    </a:lnTo>
                    <a:lnTo>
                      <a:pt x="f61" y="f156"/>
                    </a:lnTo>
                    <a:lnTo>
                      <a:pt x="f198" y="f199"/>
                    </a:lnTo>
                    <a:lnTo>
                      <a:pt x="f200" y="f201"/>
                    </a:lnTo>
                    <a:lnTo>
                      <a:pt x="f36" y="f142"/>
                    </a:lnTo>
                    <a:lnTo>
                      <a:pt x="f49" y="f104"/>
                    </a:lnTo>
                    <a:lnTo>
                      <a:pt x="f202" y="f203"/>
                    </a:lnTo>
                    <a:lnTo>
                      <a:pt x="f204" y="f205"/>
                    </a:lnTo>
                    <a:lnTo>
                      <a:pt x="f49" y="f206"/>
                    </a:lnTo>
                    <a:lnTo>
                      <a:pt x="f49" y="f206"/>
                    </a:lnTo>
                    <a:lnTo>
                      <a:pt x="f207" y="f206"/>
                    </a:lnTo>
                    <a:lnTo>
                      <a:pt x="f47" y="f206"/>
                    </a:lnTo>
                    <a:lnTo>
                      <a:pt x="f208" y="f128"/>
                    </a:lnTo>
                    <a:lnTo>
                      <a:pt x="f208" y="f128"/>
                    </a:lnTo>
                    <a:lnTo>
                      <a:pt x="f56" y="f10"/>
                    </a:lnTo>
                    <a:lnTo>
                      <a:pt x="f33" y="f10"/>
                    </a:lnTo>
                    <a:lnTo>
                      <a:pt x="f9" y="f1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1071658" y="5563995"/>
                <a:ext cx="525459" cy="673098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331"/>
                  <a:gd name="f8" fmla="val 424"/>
                  <a:gd name="f9" fmla="val 246"/>
                  <a:gd name="f10" fmla="val 352"/>
                  <a:gd name="f11" fmla="val 239"/>
                  <a:gd name="f12" fmla="val 355"/>
                  <a:gd name="f13" fmla="val 238"/>
                  <a:gd name="f14" fmla="val 349"/>
                  <a:gd name="f15" fmla="val 241"/>
                  <a:gd name="f16" fmla="val 348"/>
                  <a:gd name="f17" fmla="val 254"/>
                  <a:gd name="f18" fmla="val 342"/>
                  <a:gd name="f19" fmla="val 256"/>
                  <a:gd name="f20" fmla="val 336"/>
                  <a:gd name="f21" fmla="val 265"/>
                  <a:gd name="f22" fmla="val 328"/>
                  <a:gd name="f23" fmla="val 273"/>
                  <a:gd name="f24" fmla="val 323"/>
                  <a:gd name="f25" fmla="val 272"/>
                  <a:gd name="f26" fmla="val 330"/>
                  <a:gd name="f27" fmla="val 260"/>
                  <a:gd name="f28" fmla="val 344"/>
                  <a:gd name="f29" fmla="val 250"/>
                  <a:gd name="f30" fmla="val 351"/>
                  <a:gd name="f31" fmla="val 85"/>
                  <a:gd name="f32" fmla="val 13"/>
                  <a:gd name="f33" fmla="val 87"/>
                  <a:gd name="f34" fmla="val 14"/>
                  <a:gd name="f35" fmla="val 90"/>
                  <a:gd name="f36" fmla="val 9"/>
                  <a:gd name="f37" fmla="val 8"/>
                  <a:gd name="f38" fmla="val 93"/>
                  <a:gd name="f39" fmla="val 95"/>
                  <a:gd name="f40" fmla="val 12"/>
                  <a:gd name="f41" fmla="val 97"/>
                  <a:gd name="f42" fmla="val 99"/>
                  <a:gd name="f43" fmla="val 17"/>
                  <a:gd name="f44" fmla="val 108"/>
                  <a:gd name="f45" fmla="val 29"/>
                  <a:gd name="f46" fmla="val 102"/>
                  <a:gd name="f47" fmla="val 35"/>
                  <a:gd name="f48" fmla="val 104"/>
                  <a:gd name="f49" fmla="val 44"/>
                  <a:gd name="f50" fmla="val 114"/>
                  <a:gd name="f51" fmla="val 63"/>
                  <a:gd name="f52" fmla="val 106"/>
                  <a:gd name="f53" fmla="val 68"/>
                  <a:gd name="f54" fmla="val 107"/>
                  <a:gd name="f55" fmla="val 69"/>
                  <a:gd name="f56" fmla="val 100"/>
                  <a:gd name="f57" fmla="val 78"/>
                  <a:gd name="f58" fmla="val 94"/>
                  <a:gd name="f59" fmla="val 98"/>
                  <a:gd name="f60" fmla="val 120"/>
                  <a:gd name="f61" fmla="val 121"/>
                  <a:gd name="f62" fmla="val 118"/>
                  <a:gd name="f63" fmla="val 123"/>
                  <a:gd name="f64" fmla="val 119"/>
                  <a:gd name="f65" fmla="val 128"/>
                  <a:gd name="f66" fmla="val 132"/>
                  <a:gd name="f67" fmla="val 143"/>
                  <a:gd name="f68" fmla="val 144"/>
                  <a:gd name="f69" fmla="val 129"/>
                  <a:gd name="f70" fmla="val 161"/>
                  <a:gd name="f71" fmla="val 137"/>
                  <a:gd name="f72" fmla="val 178"/>
                  <a:gd name="f73" fmla="val 146"/>
                  <a:gd name="f74" fmla="val 198"/>
                  <a:gd name="f75" fmla="val 152"/>
                  <a:gd name="f76" fmla="val 199"/>
                  <a:gd name="f77" fmla="val 162"/>
                  <a:gd name="f78" fmla="val 205"/>
                  <a:gd name="f79" fmla="val 169"/>
                  <a:gd name="f80" fmla="val 203"/>
                  <a:gd name="f81" fmla="val 165"/>
                  <a:gd name="f82" fmla="val 175"/>
                  <a:gd name="f83" fmla="val 182"/>
                  <a:gd name="f84" fmla="val 204"/>
                  <a:gd name="f85" fmla="val 191"/>
                  <a:gd name="f86" fmla="val 213"/>
                  <a:gd name="f87" fmla="val 226"/>
                  <a:gd name="f88" fmla="val 221"/>
                  <a:gd name="f89" fmla="val 224"/>
                  <a:gd name="f90" fmla="val 220"/>
                  <a:gd name="f91" fmla="val 227"/>
                  <a:gd name="f92" fmla="val 216"/>
                  <a:gd name="f93" fmla="val 237"/>
                  <a:gd name="f94" fmla="val 233"/>
                  <a:gd name="f95" fmla="val 248"/>
                  <a:gd name="f96" fmla="val 245"/>
                  <a:gd name="f97" fmla="val 255"/>
                  <a:gd name="f98" fmla="val 242"/>
                  <a:gd name="f99" fmla="val 263"/>
                  <a:gd name="f100" fmla="val 252"/>
                  <a:gd name="f101" fmla="val 286"/>
                  <a:gd name="f102" fmla="val 290"/>
                  <a:gd name="f103" fmla="val 298"/>
                  <a:gd name="f104" fmla="val 228"/>
                  <a:gd name="f105" fmla="val 307"/>
                  <a:gd name="f106" fmla="val 236"/>
                  <a:gd name="f107" fmla="val 310"/>
                  <a:gd name="f108" fmla="val 251"/>
                  <a:gd name="f109" fmla="val 258"/>
                  <a:gd name="f110" fmla="val 320"/>
                  <a:gd name="f111" fmla="val 324"/>
                  <a:gd name="f112" fmla="val 267"/>
                  <a:gd name="f113" fmla="val 264"/>
                  <a:gd name="f114" fmla="val 268"/>
                  <a:gd name="f115" fmla="val 326"/>
                  <a:gd name="f116" fmla="val 316"/>
                  <a:gd name="f117" fmla="val 274"/>
                  <a:gd name="f118" fmla="val 306"/>
                  <a:gd name="f119" fmla="val 296"/>
                  <a:gd name="f120" fmla="val 271"/>
                  <a:gd name="f121" fmla="val 292"/>
                  <a:gd name="f122" fmla="val 289"/>
                  <a:gd name="f123" fmla="val 276"/>
                  <a:gd name="f124" fmla="val 301"/>
                  <a:gd name="f125" fmla="val 280"/>
                  <a:gd name="f126" fmla="val 299"/>
                  <a:gd name="f127" fmla="val 277"/>
                  <a:gd name="f128" fmla="val 315"/>
                  <a:gd name="f129" fmla="val 279"/>
                  <a:gd name="f130" fmla="val 313"/>
                  <a:gd name="f131" fmla="val 284"/>
                  <a:gd name="f132" fmla="val 305"/>
                  <a:gd name="f133" fmla="val 285"/>
                  <a:gd name="f134" fmla="val 309"/>
                  <a:gd name="f135" fmla="val 302"/>
                  <a:gd name="f136" fmla="val 282"/>
                  <a:gd name="f137" fmla="val 308"/>
                  <a:gd name="f138" fmla="val 318"/>
                  <a:gd name="f139" fmla="val 261"/>
                  <a:gd name="f140" fmla="val 327"/>
                  <a:gd name="f141" fmla="val 259"/>
                  <a:gd name="f142" fmla="val 247"/>
                  <a:gd name="f143" fmla="val 340"/>
                  <a:gd name="f144" fmla="val 243"/>
                  <a:gd name="f145" fmla="val 235"/>
                  <a:gd name="f146" fmla="val 346"/>
                  <a:gd name="f147" fmla="val 234"/>
                  <a:gd name="f148" fmla="val 356"/>
                  <a:gd name="f149" fmla="val 363"/>
                  <a:gd name="f150" fmla="val 230"/>
                  <a:gd name="f151" fmla="val 365"/>
                  <a:gd name="f152" fmla="val 373"/>
                  <a:gd name="f153" fmla="val 214"/>
                  <a:gd name="f154" fmla="val 374"/>
                  <a:gd name="f155" fmla="val 212"/>
                  <a:gd name="f156" fmla="val 377"/>
                  <a:gd name="f157" fmla="val 210"/>
                  <a:gd name="f158" fmla="val 380"/>
                  <a:gd name="f159" fmla="val 209"/>
                  <a:gd name="f160" fmla="val 382"/>
                  <a:gd name="f161" fmla="val 385"/>
                  <a:gd name="f162" fmla="val 389"/>
                  <a:gd name="f163" fmla="val 200"/>
                  <a:gd name="f164" fmla="val 394"/>
                  <a:gd name="f165" fmla="val 193"/>
                  <a:gd name="f166" fmla="val 186"/>
                  <a:gd name="f167" fmla="val 393"/>
                  <a:gd name="f168" fmla="val 183"/>
                  <a:gd name="f169" fmla="val 397"/>
                  <a:gd name="f170" fmla="val 179"/>
                  <a:gd name="f171" fmla="val 399"/>
                  <a:gd name="f172" fmla="val 176"/>
                  <a:gd name="f173" fmla="val 172"/>
                  <a:gd name="f174" fmla="val 400"/>
                  <a:gd name="f175" fmla="val 166"/>
                  <a:gd name="f176" fmla="val 403"/>
                  <a:gd name="f177" fmla="val 171"/>
                  <a:gd name="f178" fmla="val 408"/>
                  <a:gd name="f179" fmla="val 415"/>
                  <a:gd name="f180" fmla="val 159"/>
                  <a:gd name="f181" fmla="val 412"/>
                  <a:gd name="f182" fmla="val 163"/>
                  <a:gd name="f183" fmla="val 423"/>
                  <a:gd name="f184" fmla="val 157"/>
                  <a:gd name="f185" fmla="val 421"/>
                  <a:gd name="f186" fmla="val 153"/>
                  <a:gd name="f187" fmla="val 416"/>
                  <a:gd name="f188" fmla="val 419"/>
                  <a:gd name="f189" fmla="val 150"/>
                  <a:gd name="f190" fmla="val 418"/>
                  <a:gd name="f191" fmla="val 149"/>
                  <a:gd name="f192" fmla="val 411"/>
                  <a:gd name="f193" fmla="val 404"/>
                  <a:gd name="f194" fmla="val 155"/>
                  <a:gd name="f195" fmla="val 390"/>
                  <a:gd name="f196" fmla="val 383"/>
                  <a:gd name="f197" fmla="val 381"/>
                  <a:gd name="f198" fmla="val 148"/>
                  <a:gd name="f199" fmla="val 140"/>
                  <a:gd name="f200" fmla="val 372"/>
                  <a:gd name="f201" fmla="val 141"/>
                  <a:gd name="f202" fmla="val 364"/>
                  <a:gd name="f203" fmla="val 361"/>
                  <a:gd name="f204" fmla="val 347"/>
                  <a:gd name="f205" fmla="val 343"/>
                  <a:gd name="f206" fmla="val 111"/>
                  <a:gd name="f207" fmla="val 335"/>
                  <a:gd name="f208" fmla="val 110"/>
                  <a:gd name="f209" fmla="val 332"/>
                  <a:gd name="f210" fmla="val 77"/>
                  <a:gd name="f211" fmla="val 72"/>
                  <a:gd name="f212" fmla="val 322"/>
                  <a:gd name="f213" fmla="val 314"/>
                  <a:gd name="f214" fmla="val 73"/>
                  <a:gd name="f215" fmla="val 304"/>
                  <a:gd name="f216" fmla="val 80"/>
                  <a:gd name="f217" fmla="val 283"/>
                  <a:gd name="f218" fmla="val 81"/>
                  <a:gd name="f219" fmla="val 91"/>
                  <a:gd name="f220" fmla="val 270"/>
                  <a:gd name="f221" fmla="val 82"/>
                  <a:gd name="f222" fmla="val 219"/>
                  <a:gd name="f223" fmla="val 74"/>
                  <a:gd name="f224" fmla="val 60"/>
                  <a:gd name="f225" fmla="val 32"/>
                  <a:gd name="f226" fmla="val 225"/>
                  <a:gd name="f227" fmla="val 222"/>
                  <a:gd name="f228" fmla="val 22"/>
                  <a:gd name="f229" fmla="val 215"/>
                  <a:gd name="f230" fmla="val 25"/>
                  <a:gd name="f231" fmla="val 21"/>
                  <a:gd name="f232" fmla="val 207"/>
                  <a:gd name="f233" fmla="val 23"/>
                  <a:gd name="f234" fmla="val 31"/>
                  <a:gd name="f235" fmla="val 36"/>
                  <a:gd name="f236" fmla="val 192"/>
                  <a:gd name="f237" fmla="val 30"/>
                  <a:gd name="f238" fmla="val 39"/>
                  <a:gd name="f239" fmla="val 177"/>
                  <a:gd name="f240" fmla="val 40"/>
                  <a:gd name="f241" fmla="val 174"/>
                  <a:gd name="f242" fmla="val 42"/>
                  <a:gd name="f243" fmla="val 147"/>
                  <a:gd name="f244" fmla="val 48"/>
                  <a:gd name="f245" fmla="val 135"/>
                  <a:gd name="f246" fmla="val 124"/>
                  <a:gd name="f247" fmla="val 126"/>
                  <a:gd name="f248" fmla="val 122"/>
                  <a:gd name="f249" fmla="val 1"/>
                  <a:gd name="f250" fmla="val 76"/>
                  <a:gd name="f251" fmla="val 19"/>
                  <a:gd name="f252" fmla="val 56"/>
                  <a:gd name="f253" fmla="val 34"/>
                  <a:gd name="f254" fmla="val 27"/>
                  <a:gd name="f255" fmla="val 38"/>
                  <a:gd name="f256" fmla="val 49"/>
                  <a:gd name="f257" fmla="val 5"/>
                  <a:gd name="f258" fmla="val 65"/>
                  <a:gd name="f259" fmla="val 10"/>
                  <a:gd name="f260" fmla="+- 0 0 -90"/>
                  <a:gd name="f261" fmla="*/ f4 1 331"/>
                  <a:gd name="f262" fmla="*/ f5 1 424"/>
                  <a:gd name="f263" fmla="val f6"/>
                  <a:gd name="f264" fmla="val f7"/>
                  <a:gd name="f265" fmla="val f8"/>
                  <a:gd name="f266" fmla="*/ f260 f0 1"/>
                  <a:gd name="f267" fmla="+- f265 0 f263"/>
                  <a:gd name="f268" fmla="+- f264 0 f263"/>
                  <a:gd name="f269" fmla="*/ f266 1 f3"/>
                  <a:gd name="f270" fmla="*/ f268 1 331"/>
                  <a:gd name="f271" fmla="*/ f267 1 424"/>
                  <a:gd name="f272" fmla="+- f269 0 f1"/>
                  <a:gd name="f273" fmla="*/ 241 1 f270"/>
                  <a:gd name="f274" fmla="*/ 348 1 f271"/>
                  <a:gd name="f275" fmla="*/ 265 1 f270"/>
                  <a:gd name="f276" fmla="*/ 328 1 f271"/>
                  <a:gd name="f277" fmla="*/ 250 1 f270"/>
                  <a:gd name="f278" fmla="*/ 351 1 f271"/>
                  <a:gd name="f279" fmla="*/ 90 1 f270"/>
                  <a:gd name="f280" fmla="*/ 9 1 f271"/>
                  <a:gd name="f281" fmla="*/ 95 1 f270"/>
                  <a:gd name="f282" fmla="*/ 12 1 f271"/>
                  <a:gd name="f283" fmla="*/ 102 1 f270"/>
                  <a:gd name="f284" fmla="*/ 35 1 f271"/>
                  <a:gd name="f285" fmla="*/ 107 1 f270"/>
                  <a:gd name="f286" fmla="*/ 69 1 f271"/>
                  <a:gd name="f287" fmla="*/ 108 1 f270"/>
                  <a:gd name="f288" fmla="*/ 93 1 f271"/>
                  <a:gd name="f289" fmla="*/ 120 1 f270"/>
                  <a:gd name="f290" fmla="*/ 99 1 f271"/>
                  <a:gd name="f291" fmla="*/ 123 1 f270"/>
                  <a:gd name="f292" fmla="*/ 132 1 f271"/>
                  <a:gd name="f293" fmla="*/ 137 1 f270"/>
                  <a:gd name="f294" fmla="*/ 178 1 f271"/>
                  <a:gd name="f295" fmla="*/ 169 1 f270"/>
                  <a:gd name="f296" fmla="*/ 203 1 f271"/>
                  <a:gd name="f297" fmla="*/ 182 1 f270"/>
                  <a:gd name="f298" fmla="*/ 204 1 f271"/>
                  <a:gd name="f299" fmla="*/ 224 1 f270"/>
                  <a:gd name="f300" fmla="*/ 220 1 f271"/>
                  <a:gd name="f301" fmla="*/ 255 1 f270"/>
                  <a:gd name="f302" fmla="*/ 242 1 f271"/>
                  <a:gd name="f303" fmla="*/ 307 1 f270"/>
                  <a:gd name="f304" fmla="*/ 236 1 f271"/>
                  <a:gd name="f305" fmla="*/ 320 1 f270"/>
                  <a:gd name="f306" fmla="*/ 260 1 f271"/>
                  <a:gd name="f307" fmla="*/ 326 1 f270"/>
                  <a:gd name="f308" fmla="*/ 272 1 f271"/>
                  <a:gd name="f309" fmla="*/ 296 1 f270"/>
                  <a:gd name="f310" fmla="*/ 271 1 f271"/>
                  <a:gd name="f311" fmla="*/ 299 1 f270"/>
                  <a:gd name="f312" fmla="*/ 277 1 f271"/>
                  <a:gd name="f313" fmla="*/ 305 1 f270"/>
                  <a:gd name="f314" fmla="*/ 285 1 f271"/>
                  <a:gd name="f315" fmla="*/ 289 1 f270"/>
                  <a:gd name="f316" fmla="*/ 301 1 f271"/>
                  <a:gd name="f317" fmla="*/ 272 1 f270"/>
                  <a:gd name="f318" fmla="*/ 313 1 f271"/>
                  <a:gd name="f319" fmla="*/ 261 1 f270"/>
                  <a:gd name="f320" fmla="*/ 327 1 f271"/>
                  <a:gd name="f321" fmla="*/ 243 1 f270"/>
                  <a:gd name="f322" fmla="*/ 344 1 f271"/>
                  <a:gd name="f323" fmla="*/ 234 1 f270"/>
                  <a:gd name="f324" fmla="*/ 360 1 f271"/>
                  <a:gd name="f325" fmla="*/ 214 1 f270"/>
                  <a:gd name="f326" fmla="*/ 374 1 f271"/>
                  <a:gd name="f327" fmla="*/ 203 1 f270"/>
                  <a:gd name="f328" fmla="*/ 385 1 f271"/>
                  <a:gd name="f329" fmla="*/ 191 1 f270"/>
                  <a:gd name="f330" fmla="*/ 394 1 f271"/>
                  <a:gd name="f331" fmla="*/ 176 1 f270"/>
                  <a:gd name="f332" fmla="*/ 399 1 f271"/>
                  <a:gd name="f333" fmla="*/ 171 1 f270"/>
                  <a:gd name="f334" fmla="*/ 408 1 f271"/>
                  <a:gd name="f335" fmla="*/ 157 1 f270"/>
                  <a:gd name="f336" fmla="*/ 424 1 f271"/>
                  <a:gd name="f337" fmla="*/ 152 1 f270"/>
                  <a:gd name="f338" fmla="*/ 419 1 f271"/>
                  <a:gd name="f339" fmla="*/ 159 1 f270"/>
                  <a:gd name="f340" fmla="*/ 393 1 f271"/>
                  <a:gd name="f341" fmla="*/ 155 1 f270"/>
                  <a:gd name="f342" fmla="*/ 383 1 f271"/>
                  <a:gd name="f343" fmla="*/ 146 1 f270"/>
                  <a:gd name="f344" fmla="*/ 381 1 f271"/>
                  <a:gd name="f345" fmla="*/ 140 1 f270"/>
                  <a:gd name="f346" fmla="*/ 365 1 f271"/>
                  <a:gd name="f347" fmla="*/ 361 1 f271"/>
                  <a:gd name="f348" fmla="*/ 343 1 f271"/>
                  <a:gd name="f349" fmla="*/ 110 1 f270"/>
                  <a:gd name="f350" fmla="*/ 330 1 f271"/>
                  <a:gd name="f351" fmla="*/ 93 1 f270"/>
                  <a:gd name="f352" fmla="*/ 332 1 f271"/>
                  <a:gd name="f353" fmla="*/ 72 1 f270"/>
                  <a:gd name="f354" fmla="*/ 314 1 f271"/>
                  <a:gd name="f355" fmla="*/ 78 1 f270"/>
                  <a:gd name="f356" fmla="*/ 304 1 f271"/>
                  <a:gd name="f357" fmla="*/ 283 1 f271"/>
                  <a:gd name="f358" fmla="*/ 91 1 f270"/>
                  <a:gd name="f359" fmla="*/ 270 1 f271"/>
                  <a:gd name="f360" fmla="*/ 98 1 f270"/>
                  <a:gd name="f361" fmla="*/ 245 1 f271"/>
                  <a:gd name="f362" fmla="*/ 74 1 f270"/>
                  <a:gd name="f363" fmla="*/ 219 1 f271"/>
                  <a:gd name="f364" fmla="*/ 32 1 f270"/>
                  <a:gd name="f365" fmla="*/ 25 1 f270"/>
                  <a:gd name="f366" fmla="*/ 212 1 f271"/>
                  <a:gd name="f367" fmla="*/ 36 1 f270"/>
                  <a:gd name="f368" fmla="*/ 192 1 f271"/>
                  <a:gd name="f369" fmla="*/ 165 1 f271"/>
                  <a:gd name="f370" fmla="*/ 44 1 f270"/>
                  <a:gd name="f371" fmla="*/ 135 1 f271"/>
                  <a:gd name="f372" fmla="*/ 1 1 f270"/>
                  <a:gd name="f373" fmla="*/ 98 1 f271"/>
                  <a:gd name="f374" fmla="*/ 19 1 f270"/>
                  <a:gd name="f375" fmla="*/ 68 1 f271"/>
                  <a:gd name="f376" fmla="*/ 34 1 f270"/>
                  <a:gd name="f377" fmla="*/ 48 1 f271"/>
                  <a:gd name="f378" fmla="*/ 49 1 f270"/>
                  <a:gd name="f379" fmla="*/ 5 1 f271"/>
                  <a:gd name="f380" fmla="*/ 0 1 f270"/>
                  <a:gd name="f381" fmla="*/ f264 1 f270"/>
                  <a:gd name="f382" fmla="*/ 0 1 f271"/>
                  <a:gd name="f383" fmla="*/ f265 1 f271"/>
                  <a:gd name="f384" fmla="*/ f380 f261 1"/>
                  <a:gd name="f385" fmla="*/ f381 f261 1"/>
                  <a:gd name="f386" fmla="*/ f383 f262 1"/>
                  <a:gd name="f387" fmla="*/ f382 f262 1"/>
                  <a:gd name="f388" fmla="*/ f273 f261 1"/>
                  <a:gd name="f389" fmla="*/ f274 f262 1"/>
                  <a:gd name="f390" fmla="*/ f275 f261 1"/>
                  <a:gd name="f391" fmla="*/ f276 f262 1"/>
                  <a:gd name="f392" fmla="*/ f277 f261 1"/>
                  <a:gd name="f393" fmla="*/ f278 f262 1"/>
                  <a:gd name="f394" fmla="*/ f279 f261 1"/>
                  <a:gd name="f395" fmla="*/ f280 f262 1"/>
                  <a:gd name="f396" fmla="*/ f281 f261 1"/>
                  <a:gd name="f397" fmla="*/ f282 f262 1"/>
                  <a:gd name="f398" fmla="*/ f283 f261 1"/>
                  <a:gd name="f399" fmla="*/ f284 f262 1"/>
                  <a:gd name="f400" fmla="*/ f285 f261 1"/>
                  <a:gd name="f401" fmla="*/ f286 f262 1"/>
                  <a:gd name="f402" fmla="*/ f287 f261 1"/>
                  <a:gd name="f403" fmla="*/ f288 f262 1"/>
                  <a:gd name="f404" fmla="*/ f289 f261 1"/>
                  <a:gd name="f405" fmla="*/ f290 f262 1"/>
                  <a:gd name="f406" fmla="*/ f291 f261 1"/>
                  <a:gd name="f407" fmla="*/ f292 f262 1"/>
                  <a:gd name="f408" fmla="*/ f293 f261 1"/>
                  <a:gd name="f409" fmla="*/ f294 f262 1"/>
                  <a:gd name="f410" fmla="*/ f295 f261 1"/>
                  <a:gd name="f411" fmla="*/ f296 f262 1"/>
                  <a:gd name="f412" fmla="*/ f297 f261 1"/>
                  <a:gd name="f413" fmla="*/ f298 f262 1"/>
                  <a:gd name="f414" fmla="*/ f299 f261 1"/>
                  <a:gd name="f415" fmla="*/ f300 f262 1"/>
                  <a:gd name="f416" fmla="*/ f301 f261 1"/>
                  <a:gd name="f417" fmla="*/ f302 f262 1"/>
                  <a:gd name="f418" fmla="*/ f303 f261 1"/>
                  <a:gd name="f419" fmla="*/ f304 f262 1"/>
                  <a:gd name="f420" fmla="*/ f305 f261 1"/>
                  <a:gd name="f421" fmla="*/ f306 f262 1"/>
                  <a:gd name="f422" fmla="*/ f307 f261 1"/>
                  <a:gd name="f423" fmla="*/ f308 f262 1"/>
                  <a:gd name="f424" fmla="*/ f309 f261 1"/>
                  <a:gd name="f425" fmla="*/ f310 f262 1"/>
                  <a:gd name="f426" fmla="*/ f311 f261 1"/>
                  <a:gd name="f427" fmla="*/ f312 f262 1"/>
                  <a:gd name="f428" fmla="*/ f313 f261 1"/>
                  <a:gd name="f429" fmla="*/ f314 f262 1"/>
                  <a:gd name="f430" fmla="*/ f315 f261 1"/>
                  <a:gd name="f431" fmla="*/ f316 f262 1"/>
                  <a:gd name="f432" fmla="*/ f317 f261 1"/>
                  <a:gd name="f433" fmla="*/ f318 f262 1"/>
                  <a:gd name="f434" fmla="*/ f319 f261 1"/>
                  <a:gd name="f435" fmla="*/ f320 f262 1"/>
                  <a:gd name="f436" fmla="*/ f321 f261 1"/>
                  <a:gd name="f437" fmla="*/ f322 f262 1"/>
                  <a:gd name="f438" fmla="*/ f323 f261 1"/>
                  <a:gd name="f439" fmla="*/ f324 f262 1"/>
                  <a:gd name="f440" fmla="*/ f325 f261 1"/>
                  <a:gd name="f441" fmla="*/ f326 f262 1"/>
                  <a:gd name="f442" fmla="*/ f327 f261 1"/>
                  <a:gd name="f443" fmla="*/ f328 f262 1"/>
                  <a:gd name="f444" fmla="*/ f329 f261 1"/>
                  <a:gd name="f445" fmla="*/ f330 f262 1"/>
                  <a:gd name="f446" fmla="*/ f331 f261 1"/>
                  <a:gd name="f447" fmla="*/ f332 f262 1"/>
                  <a:gd name="f448" fmla="*/ f333 f261 1"/>
                  <a:gd name="f449" fmla="*/ f334 f262 1"/>
                  <a:gd name="f450" fmla="*/ f335 f261 1"/>
                  <a:gd name="f451" fmla="*/ f336 f262 1"/>
                  <a:gd name="f452" fmla="*/ f337 f261 1"/>
                  <a:gd name="f453" fmla="*/ f338 f262 1"/>
                  <a:gd name="f454" fmla="*/ f339 f261 1"/>
                  <a:gd name="f455" fmla="*/ f340 f262 1"/>
                  <a:gd name="f456" fmla="*/ f341 f261 1"/>
                  <a:gd name="f457" fmla="*/ f342 f262 1"/>
                  <a:gd name="f458" fmla="*/ f343 f261 1"/>
                  <a:gd name="f459" fmla="*/ f344 f262 1"/>
                  <a:gd name="f460" fmla="*/ f345 f261 1"/>
                  <a:gd name="f461" fmla="*/ f346 f262 1"/>
                  <a:gd name="f462" fmla="*/ f347 f262 1"/>
                  <a:gd name="f463" fmla="*/ f348 f262 1"/>
                  <a:gd name="f464" fmla="*/ f349 f261 1"/>
                  <a:gd name="f465" fmla="*/ f350 f262 1"/>
                  <a:gd name="f466" fmla="*/ f351 f261 1"/>
                  <a:gd name="f467" fmla="*/ f352 f262 1"/>
                  <a:gd name="f468" fmla="*/ f353 f261 1"/>
                  <a:gd name="f469" fmla="*/ f354 f262 1"/>
                  <a:gd name="f470" fmla="*/ f355 f261 1"/>
                  <a:gd name="f471" fmla="*/ f356 f262 1"/>
                  <a:gd name="f472" fmla="*/ f357 f262 1"/>
                  <a:gd name="f473" fmla="*/ f358 f261 1"/>
                  <a:gd name="f474" fmla="*/ f359 f262 1"/>
                  <a:gd name="f475" fmla="*/ f360 f261 1"/>
                  <a:gd name="f476" fmla="*/ f361 f262 1"/>
                  <a:gd name="f477" fmla="*/ f362 f261 1"/>
                  <a:gd name="f478" fmla="*/ f363 f262 1"/>
                  <a:gd name="f479" fmla="*/ f364 f261 1"/>
                  <a:gd name="f480" fmla="*/ f365 f261 1"/>
                  <a:gd name="f481" fmla="*/ f366 f262 1"/>
                  <a:gd name="f482" fmla="*/ f367 f261 1"/>
                  <a:gd name="f483" fmla="*/ f368 f262 1"/>
                  <a:gd name="f484" fmla="*/ f369 f262 1"/>
                  <a:gd name="f485" fmla="*/ f370 f261 1"/>
                  <a:gd name="f486" fmla="*/ f371 f262 1"/>
                  <a:gd name="f487" fmla="*/ f372 f261 1"/>
                  <a:gd name="f488" fmla="*/ f373 f262 1"/>
                  <a:gd name="f489" fmla="*/ f374 f261 1"/>
                  <a:gd name="f490" fmla="*/ f375 f262 1"/>
                  <a:gd name="f491" fmla="*/ f376 f261 1"/>
                  <a:gd name="f492" fmla="*/ f377 f262 1"/>
                  <a:gd name="f493" fmla="*/ f378 f261 1"/>
                  <a:gd name="f494" fmla="*/ f379 f26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72">
                    <a:pos x="f388" y="f389"/>
                  </a:cxn>
                  <a:cxn ang="f272">
                    <a:pos x="f390" y="f391"/>
                  </a:cxn>
                  <a:cxn ang="f272">
                    <a:pos x="f392" y="f393"/>
                  </a:cxn>
                  <a:cxn ang="f272">
                    <a:pos x="f394" y="f395"/>
                  </a:cxn>
                  <a:cxn ang="f272">
                    <a:pos x="f396" y="f397"/>
                  </a:cxn>
                  <a:cxn ang="f272">
                    <a:pos x="f398" y="f399"/>
                  </a:cxn>
                  <a:cxn ang="f272">
                    <a:pos x="f400" y="f401"/>
                  </a:cxn>
                  <a:cxn ang="f272">
                    <a:pos x="f402" y="f403"/>
                  </a:cxn>
                  <a:cxn ang="f272">
                    <a:pos x="f404" y="f405"/>
                  </a:cxn>
                  <a:cxn ang="f272">
                    <a:pos x="f406" y="f407"/>
                  </a:cxn>
                  <a:cxn ang="f272">
                    <a:pos x="f408" y="f409"/>
                  </a:cxn>
                  <a:cxn ang="f272">
                    <a:pos x="f410" y="f411"/>
                  </a:cxn>
                  <a:cxn ang="f272">
                    <a:pos x="f412" y="f413"/>
                  </a:cxn>
                  <a:cxn ang="f272">
                    <a:pos x="f414" y="f415"/>
                  </a:cxn>
                  <a:cxn ang="f272">
                    <a:pos x="f416" y="f417"/>
                  </a:cxn>
                  <a:cxn ang="f272">
                    <a:pos x="f390" y="f413"/>
                  </a:cxn>
                  <a:cxn ang="f272">
                    <a:pos x="f418" y="f419"/>
                  </a:cxn>
                  <a:cxn ang="f272">
                    <a:pos x="f420" y="f421"/>
                  </a:cxn>
                  <a:cxn ang="f272">
                    <a:pos x="f422" y="f423"/>
                  </a:cxn>
                  <a:cxn ang="f272">
                    <a:pos x="f424" y="f425"/>
                  </a:cxn>
                  <a:cxn ang="f272">
                    <a:pos x="f426" y="f427"/>
                  </a:cxn>
                  <a:cxn ang="f272">
                    <a:pos x="f428" y="f429"/>
                  </a:cxn>
                  <a:cxn ang="f272">
                    <a:pos x="f430" y="f431"/>
                  </a:cxn>
                  <a:cxn ang="f272">
                    <a:pos x="f432" y="f433"/>
                  </a:cxn>
                  <a:cxn ang="f272">
                    <a:pos x="f434" y="f435"/>
                  </a:cxn>
                  <a:cxn ang="f272">
                    <a:pos x="f436" y="f437"/>
                  </a:cxn>
                  <a:cxn ang="f272">
                    <a:pos x="f438" y="f439"/>
                  </a:cxn>
                  <a:cxn ang="f272">
                    <a:pos x="f440" y="f441"/>
                  </a:cxn>
                  <a:cxn ang="f272">
                    <a:pos x="f442" y="f443"/>
                  </a:cxn>
                  <a:cxn ang="f272">
                    <a:pos x="f444" y="f445"/>
                  </a:cxn>
                  <a:cxn ang="f272">
                    <a:pos x="f446" y="f447"/>
                  </a:cxn>
                  <a:cxn ang="f272">
                    <a:pos x="f448" y="f449"/>
                  </a:cxn>
                  <a:cxn ang="f272">
                    <a:pos x="f450" y="f451"/>
                  </a:cxn>
                  <a:cxn ang="f272">
                    <a:pos x="f452" y="f453"/>
                  </a:cxn>
                  <a:cxn ang="f272">
                    <a:pos x="f454" y="f455"/>
                  </a:cxn>
                  <a:cxn ang="f272">
                    <a:pos x="f456" y="f457"/>
                  </a:cxn>
                  <a:cxn ang="f272">
                    <a:pos x="f458" y="f459"/>
                  </a:cxn>
                  <a:cxn ang="f272">
                    <a:pos x="f460" y="f461"/>
                  </a:cxn>
                  <a:cxn ang="f272">
                    <a:pos x="f404" y="f462"/>
                  </a:cxn>
                  <a:cxn ang="f272">
                    <a:pos x="f402" y="f463"/>
                  </a:cxn>
                  <a:cxn ang="f272">
                    <a:pos x="f464" y="f465"/>
                  </a:cxn>
                  <a:cxn ang="f272">
                    <a:pos x="f466" y="f467"/>
                  </a:cxn>
                  <a:cxn ang="f272">
                    <a:pos x="f468" y="f469"/>
                  </a:cxn>
                  <a:cxn ang="f272">
                    <a:pos x="f470" y="f471"/>
                  </a:cxn>
                  <a:cxn ang="f272">
                    <a:pos x="f470" y="f472"/>
                  </a:cxn>
                  <a:cxn ang="f272">
                    <a:pos x="f473" y="f474"/>
                  </a:cxn>
                  <a:cxn ang="f272">
                    <a:pos x="f475" y="f476"/>
                  </a:cxn>
                  <a:cxn ang="f272">
                    <a:pos x="f477" y="f478"/>
                  </a:cxn>
                  <a:cxn ang="f272">
                    <a:pos x="f479" y="f415"/>
                  </a:cxn>
                  <a:cxn ang="f272">
                    <a:pos x="f480" y="f481"/>
                  </a:cxn>
                  <a:cxn ang="f272">
                    <a:pos x="f482" y="f483"/>
                  </a:cxn>
                  <a:cxn ang="f272">
                    <a:pos x="f482" y="f484"/>
                  </a:cxn>
                  <a:cxn ang="f272">
                    <a:pos x="f485" y="f486"/>
                  </a:cxn>
                  <a:cxn ang="f272">
                    <a:pos x="f487" y="f488"/>
                  </a:cxn>
                  <a:cxn ang="f272">
                    <a:pos x="f489" y="f490"/>
                  </a:cxn>
                  <a:cxn ang="f272">
                    <a:pos x="f491" y="f492"/>
                  </a:cxn>
                  <a:cxn ang="f272">
                    <a:pos x="f493" y="f494"/>
                  </a:cxn>
                </a:cxnLst>
                <a:rect l="f384" t="f387" r="f385" b="f386"/>
                <a:pathLst>
                  <a:path w="331" h="424">
                    <a:moveTo>
                      <a:pt x="f9" y="f10"/>
                    </a:moveTo>
                    <a:lnTo>
                      <a:pt x="f11" y="f12"/>
                    </a:lnTo>
                    <a:lnTo>
                      <a:pt x="f13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7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6"/>
                    </a:lnTo>
                    <a:lnTo>
                      <a:pt x="f27" y="f28"/>
                    </a:lnTo>
                    <a:lnTo>
                      <a:pt x="f29" y="f30"/>
                    </a:lnTo>
                    <a:lnTo>
                      <a:pt x="f9" y="f10"/>
                    </a:lnTo>
                    <a:close/>
                    <a:moveTo>
                      <a:pt x="f31" y="f32"/>
                    </a:moveTo>
                    <a:lnTo>
                      <a:pt x="f33" y="f34"/>
                    </a:lnTo>
                    <a:lnTo>
                      <a:pt x="f35" y="f36"/>
                    </a:lnTo>
                    <a:lnTo>
                      <a:pt x="f35" y="f37"/>
                    </a:lnTo>
                    <a:lnTo>
                      <a:pt x="f38" y="f37"/>
                    </a:lnTo>
                    <a:lnTo>
                      <a:pt x="f39" y="f36"/>
                    </a:lnTo>
                    <a:lnTo>
                      <a:pt x="f39" y="f40"/>
                    </a:lnTo>
                    <a:lnTo>
                      <a:pt x="f41" y="f32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lnTo>
                      <a:pt x="f52" y="f53"/>
                    </a:lnTo>
                    <a:lnTo>
                      <a:pt x="f54" y="f55"/>
                    </a:lnTo>
                    <a:lnTo>
                      <a:pt x="f56" y="f57"/>
                    </a:lnTo>
                    <a:lnTo>
                      <a:pt x="f54" y="f31"/>
                    </a:lnTo>
                    <a:lnTo>
                      <a:pt x="f44" y="f35"/>
                    </a:lnTo>
                    <a:lnTo>
                      <a:pt x="f44" y="f38"/>
                    </a:lnTo>
                    <a:lnTo>
                      <a:pt x="f44" y="f58"/>
                    </a:lnTo>
                    <a:lnTo>
                      <a:pt x="f44" y="f39"/>
                    </a:lnTo>
                    <a:lnTo>
                      <a:pt x="f50" y="f59"/>
                    </a:lnTo>
                    <a:lnTo>
                      <a:pt x="f60" y="f42"/>
                    </a:lnTo>
                    <a:lnTo>
                      <a:pt x="f61" y="f62"/>
                    </a:lnTo>
                    <a:lnTo>
                      <a:pt x="f63" y="f64"/>
                    </a:lnTo>
                    <a:lnTo>
                      <a:pt x="f65" y="f65"/>
                    </a:lnTo>
                    <a:lnTo>
                      <a:pt x="f63" y="f66"/>
                    </a:lnTo>
                    <a:lnTo>
                      <a:pt x="f60" y="f67"/>
                    </a:lnTo>
                    <a:lnTo>
                      <a:pt x="f60" y="f68"/>
                    </a:lnTo>
                    <a:lnTo>
                      <a:pt x="f69" y="f70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76"/>
                    </a:lnTo>
                    <a:lnTo>
                      <a:pt x="f77" y="f78"/>
                    </a:lnTo>
                    <a:lnTo>
                      <a:pt x="f79" y="f80"/>
                    </a:lnTo>
                    <a:lnTo>
                      <a:pt x="f77" y="f76"/>
                    </a:lnTo>
                    <a:lnTo>
                      <a:pt x="f81" y="f76"/>
                    </a:lnTo>
                    <a:lnTo>
                      <a:pt x="f82" y="f74"/>
                    </a:lnTo>
                    <a:lnTo>
                      <a:pt x="f83" y="f84"/>
                    </a:lnTo>
                    <a:lnTo>
                      <a:pt x="f85" y="f86"/>
                    </a:lnTo>
                    <a:lnTo>
                      <a:pt x="f86" y="f87"/>
                    </a:lnTo>
                    <a:lnTo>
                      <a:pt x="f88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95" y="f96"/>
                    </a:lnTo>
                    <a:lnTo>
                      <a:pt x="f97" y="f98"/>
                    </a:lnTo>
                    <a:lnTo>
                      <a:pt x="f19" y="f93"/>
                    </a:lnTo>
                    <a:lnTo>
                      <a:pt x="f99" y="f89"/>
                    </a:lnTo>
                    <a:lnTo>
                      <a:pt x="f100" y="f92"/>
                    </a:lnTo>
                    <a:lnTo>
                      <a:pt x="f21" y="f84"/>
                    </a:lnTo>
                    <a:lnTo>
                      <a:pt x="f101" y="f78"/>
                    </a:lnTo>
                    <a:lnTo>
                      <a:pt x="f102" y="f88"/>
                    </a:lnTo>
                    <a:lnTo>
                      <a:pt x="f103" y="f104"/>
                    </a:lnTo>
                    <a:lnTo>
                      <a:pt x="f105" y="f106"/>
                    </a:lnTo>
                    <a:lnTo>
                      <a:pt x="f105" y="f13"/>
                    </a:lnTo>
                    <a:lnTo>
                      <a:pt x="f107" y="f108"/>
                    </a:lnTo>
                    <a:lnTo>
                      <a:pt x="f107" y="f109"/>
                    </a:lnTo>
                    <a:lnTo>
                      <a:pt x="f110" y="f27"/>
                    </a:lnTo>
                    <a:lnTo>
                      <a:pt x="f111" y="f112"/>
                    </a:lnTo>
                    <a:lnTo>
                      <a:pt x="f22" y="f113"/>
                    </a:lnTo>
                    <a:lnTo>
                      <a:pt x="f7" y="f114"/>
                    </a:lnTo>
                    <a:lnTo>
                      <a:pt x="f115" y="f25"/>
                    </a:lnTo>
                    <a:lnTo>
                      <a:pt x="f116" y="f117"/>
                    </a:lnTo>
                    <a:lnTo>
                      <a:pt x="f116" y="f117"/>
                    </a:lnTo>
                    <a:lnTo>
                      <a:pt x="f118" y="f25"/>
                    </a:lnTo>
                    <a:lnTo>
                      <a:pt x="f119" y="f120"/>
                    </a:lnTo>
                    <a:lnTo>
                      <a:pt x="f121" y="f120"/>
                    </a:lnTo>
                    <a:lnTo>
                      <a:pt x="f122" y="f123"/>
                    </a:lnTo>
                    <a:lnTo>
                      <a:pt x="f124" y="f125"/>
                    </a:lnTo>
                    <a:lnTo>
                      <a:pt x="f126" y="f127"/>
                    </a:lnTo>
                    <a:lnTo>
                      <a:pt x="f105" y="f127"/>
                    </a:lnTo>
                    <a:lnTo>
                      <a:pt x="f128" y="f129"/>
                    </a:lnTo>
                    <a:lnTo>
                      <a:pt x="f130" y="f131"/>
                    </a:lnTo>
                    <a:lnTo>
                      <a:pt x="f132" y="f133"/>
                    </a:lnTo>
                    <a:lnTo>
                      <a:pt x="f134" y="f122"/>
                    </a:lnTo>
                    <a:lnTo>
                      <a:pt x="f135" y="f119"/>
                    </a:lnTo>
                    <a:lnTo>
                      <a:pt x="f124" y="f119"/>
                    </a:lnTo>
                    <a:lnTo>
                      <a:pt x="f122" y="f124"/>
                    </a:lnTo>
                    <a:lnTo>
                      <a:pt x="f136" y="f118"/>
                    </a:lnTo>
                    <a:lnTo>
                      <a:pt x="f127" y="f137"/>
                    </a:lnTo>
                    <a:lnTo>
                      <a:pt x="f120" y="f135"/>
                    </a:lnTo>
                    <a:lnTo>
                      <a:pt x="f25" y="f130"/>
                    </a:lnTo>
                    <a:lnTo>
                      <a:pt x="f25" y="f130"/>
                    </a:lnTo>
                    <a:lnTo>
                      <a:pt x="f120" y="f138"/>
                    </a:lnTo>
                    <a:lnTo>
                      <a:pt x="f112" y="f24"/>
                    </a:lnTo>
                    <a:lnTo>
                      <a:pt x="f139" y="f140"/>
                    </a:lnTo>
                    <a:lnTo>
                      <a:pt x="f141" y="f26"/>
                    </a:lnTo>
                    <a:lnTo>
                      <a:pt x="f100" y="f20"/>
                    </a:lnTo>
                    <a:lnTo>
                      <a:pt x="f142" y="f143"/>
                    </a:lnTo>
                    <a:lnTo>
                      <a:pt x="f144" y="f28"/>
                    </a:lnTo>
                    <a:lnTo>
                      <a:pt x="f145" y="f146"/>
                    </a:lnTo>
                    <a:lnTo>
                      <a:pt x="f94" y="f14"/>
                    </a:lnTo>
                    <a:lnTo>
                      <a:pt x="f147" y="f148"/>
                    </a:lnTo>
                    <a:lnTo>
                      <a:pt x="f147" y="f2"/>
                    </a:lnTo>
                    <a:lnTo>
                      <a:pt x="f145" y="f149"/>
                    </a:lnTo>
                    <a:lnTo>
                      <a:pt x="f150" y="f151"/>
                    </a:lnTo>
                    <a:lnTo>
                      <a:pt x="f88" y="f152"/>
                    </a:lnTo>
                    <a:lnTo>
                      <a:pt x="f153" y="f154"/>
                    </a:lnTo>
                    <a:lnTo>
                      <a:pt x="f155" y="f156"/>
                    </a:lnTo>
                    <a:lnTo>
                      <a:pt x="f157" y="f158"/>
                    </a:lnTo>
                    <a:lnTo>
                      <a:pt x="f159" y="f160"/>
                    </a:lnTo>
                    <a:lnTo>
                      <a:pt x="f80" y="f161"/>
                    </a:lnTo>
                    <a:lnTo>
                      <a:pt x="f78" y="f162"/>
                    </a:lnTo>
                    <a:lnTo>
                      <a:pt x="f163" y="f164"/>
                    </a:lnTo>
                    <a:lnTo>
                      <a:pt x="f165" y="f164"/>
                    </a:lnTo>
                    <a:lnTo>
                      <a:pt x="f85" y="f164"/>
                    </a:lnTo>
                    <a:lnTo>
                      <a:pt x="f166" y="f167"/>
                    </a:lnTo>
                    <a:lnTo>
                      <a:pt x="f168" y="f169"/>
                    </a:lnTo>
                    <a:lnTo>
                      <a:pt x="f170" y="f171"/>
                    </a:lnTo>
                    <a:lnTo>
                      <a:pt x="f172" y="f171"/>
                    </a:lnTo>
                    <a:lnTo>
                      <a:pt x="f173" y="f174"/>
                    </a:lnTo>
                    <a:lnTo>
                      <a:pt x="f173" y="f174"/>
                    </a:lnTo>
                    <a:lnTo>
                      <a:pt x="f175" y="f176"/>
                    </a:lnTo>
                    <a:lnTo>
                      <a:pt x="f177" y="f178"/>
                    </a:lnTo>
                    <a:lnTo>
                      <a:pt x="f81" y="f179"/>
                    </a:lnTo>
                    <a:lnTo>
                      <a:pt x="f180" y="f181"/>
                    </a:lnTo>
                    <a:lnTo>
                      <a:pt x="f182" y="f183"/>
                    </a:lnTo>
                    <a:lnTo>
                      <a:pt x="f184" y="f8"/>
                    </a:lnTo>
                    <a:lnTo>
                      <a:pt x="f184" y="f185"/>
                    </a:lnTo>
                    <a:lnTo>
                      <a:pt x="f184" y="f179"/>
                    </a:lnTo>
                    <a:lnTo>
                      <a:pt x="f186" y="f187"/>
                    </a:lnTo>
                    <a:lnTo>
                      <a:pt x="f75" y="f188"/>
                    </a:lnTo>
                    <a:lnTo>
                      <a:pt x="f189" y="f190"/>
                    </a:lnTo>
                    <a:lnTo>
                      <a:pt x="f191" y="f192"/>
                    </a:lnTo>
                    <a:lnTo>
                      <a:pt x="f186" y="f193"/>
                    </a:lnTo>
                    <a:lnTo>
                      <a:pt x="f180" y="f167"/>
                    </a:lnTo>
                    <a:lnTo>
                      <a:pt x="f194" y="f195"/>
                    </a:lnTo>
                    <a:lnTo>
                      <a:pt x="f186" y="f162"/>
                    </a:lnTo>
                    <a:lnTo>
                      <a:pt x="f186" y="f162"/>
                    </a:lnTo>
                    <a:lnTo>
                      <a:pt x="f194" y="f196"/>
                    </a:lnTo>
                    <a:lnTo>
                      <a:pt x="f75" y="f197"/>
                    </a:lnTo>
                    <a:lnTo>
                      <a:pt x="f75" y="f197"/>
                    </a:lnTo>
                    <a:lnTo>
                      <a:pt x="f198" y="f161"/>
                    </a:lnTo>
                    <a:lnTo>
                      <a:pt x="f73" y="f197"/>
                    </a:lnTo>
                    <a:lnTo>
                      <a:pt x="f71" y="f158"/>
                    </a:lnTo>
                    <a:lnTo>
                      <a:pt x="f68" y="f154"/>
                    </a:lnTo>
                    <a:lnTo>
                      <a:pt x="f199" y="f200"/>
                    </a:lnTo>
                    <a:lnTo>
                      <a:pt x="f199" y="f151"/>
                    </a:lnTo>
                    <a:lnTo>
                      <a:pt x="f201" y="f148"/>
                    </a:lnTo>
                    <a:lnTo>
                      <a:pt x="f69" y="f202"/>
                    </a:lnTo>
                    <a:lnTo>
                      <a:pt x="f65" y="f200"/>
                    </a:lnTo>
                    <a:lnTo>
                      <a:pt x="f60" y="f203"/>
                    </a:lnTo>
                    <a:lnTo>
                      <a:pt x="f63" y="f10"/>
                    </a:lnTo>
                    <a:lnTo>
                      <a:pt x="f50" y="f204"/>
                    </a:lnTo>
                    <a:lnTo>
                      <a:pt x="f44" y="f205"/>
                    </a:lnTo>
                    <a:lnTo>
                      <a:pt x="f44" y="f205"/>
                    </a:lnTo>
                    <a:lnTo>
                      <a:pt x="f52" y="f18"/>
                    </a:lnTo>
                    <a:lnTo>
                      <a:pt x="f54" y="f143"/>
                    </a:lnTo>
                    <a:lnTo>
                      <a:pt x="f206" y="f207"/>
                    </a:lnTo>
                    <a:lnTo>
                      <a:pt x="f208" y="f26"/>
                    </a:lnTo>
                    <a:lnTo>
                      <a:pt x="f44" y="f26"/>
                    </a:lnTo>
                    <a:lnTo>
                      <a:pt x="f54" y="f26"/>
                    </a:lnTo>
                    <a:lnTo>
                      <a:pt x="f39" y="f140"/>
                    </a:lnTo>
                    <a:lnTo>
                      <a:pt x="f38" y="f209"/>
                    </a:lnTo>
                    <a:lnTo>
                      <a:pt x="f31" y="f140"/>
                    </a:lnTo>
                    <a:lnTo>
                      <a:pt x="f210" y="f26"/>
                    </a:lnTo>
                    <a:lnTo>
                      <a:pt x="f211" y="f212"/>
                    </a:lnTo>
                    <a:lnTo>
                      <a:pt x="f211" y="f213"/>
                    </a:lnTo>
                    <a:lnTo>
                      <a:pt x="f211" y="f107"/>
                    </a:lnTo>
                    <a:lnTo>
                      <a:pt x="f211" y="f134"/>
                    </a:lnTo>
                    <a:lnTo>
                      <a:pt x="f214" y="f132"/>
                    </a:lnTo>
                    <a:lnTo>
                      <a:pt x="f57" y="f215"/>
                    </a:lnTo>
                    <a:lnTo>
                      <a:pt x="f216" y="f124"/>
                    </a:lnTo>
                    <a:lnTo>
                      <a:pt x="f33" y="f121"/>
                    </a:lnTo>
                    <a:lnTo>
                      <a:pt x="f57" y="f217"/>
                    </a:lnTo>
                    <a:lnTo>
                      <a:pt x="f57" y="f217"/>
                    </a:lnTo>
                    <a:lnTo>
                      <a:pt x="f218" y="f112"/>
                    </a:lnTo>
                    <a:lnTo>
                      <a:pt x="f31" y="f114"/>
                    </a:lnTo>
                    <a:lnTo>
                      <a:pt x="f219" y="f220"/>
                    </a:lnTo>
                    <a:lnTo>
                      <a:pt x="f219" y="f220"/>
                    </a:lnTo>
                    <a:lnTo>
                      <a:pt x="f39" y="f109"/>
                    </a:lnTo>
                    <a:lnTo>
                      <a:pt x="f39" y="f97"/>
                    </a:lnTo>
                    <a:lnTo>
                      <a:pt x="f42" y="f9"/>
                    </a:lnTo>
                    <a:lnTo>
                      <a:pt x="f59" y="f96"/>
                    </a:lnTo>
                    <a:lnTo>
                      <a:pt x="f35" y="f88"/>
                    </a:lnTo>
                    <a:lnTo>
                      <a:pt x="f221" y="f222"/>
                    </a:lnTo>
                    <a:lnTo>
                      <a:pt x="f218" y="f222"/>
                    </a:lnTo>
                    <a:lnTo>
                      <a:pt x="f223" y="f222"/>
                    </a:lnTo>
                    <a:lnTo>
                      <a:pt x="f223" y="f222"/>
                    </a:lnTo>
                    <a:lnTo>
                      <a:pt x="f211" y="f86"/>
                    </a:lnTo>
                    <a:lnTo>
                      <a:pt x="f224" y="f90"/>
                    </a:lnTo>
                    <a:lnTo>
                      <a:pt x="f225" y="f90"/>
                    </a:lnTo>
                    <a:lnTo>
                      <a:pt x="f225" y="f226"/>
                    </a:lnTo>
                    <a:lnTo>
                      <a:pt x="f34" y="f227"/>
                    </a:lnTo>
                    <a:lnTo>
                      <a:pt x="f228" y="f229"/>
                    </a:lnTo>
                    <a:lnTo>
                      <a:pt x="f230" y="f155"/>
                    </a:lnTo>
                    <a:lnTo>
                      <a:pt x="f231" y="f232"/>
                    </a:lnTo>
                    <a:lnTo>
                      <a:pt x="f233" y="f232"/>
                    </a:lnTo>
                    <a:lnTo>
                      <a:pt x="f234" y="f78"/>
                    </a:lnTo>
                    <a:lnTo>
                      <a:pt x="f235" y="f236"/>
                    </a:lnTo>
                    <a:lnTo>
                      <a:pt x="f237" y="f72"/>
                    </a:lnTo>
                    <a:lnTo>
                      <a:pt x="f238" y="f239"/>
                    </a:lnTo>
                    <a:lnTo>
                      <a:pt x="f240" y="f241"/>
                    </a:lnTo>
                    <a:lnTo>
                      <a:pt x="f235" y="f81"/>
                    </a:lnTo>
                    <a:lnTo>
                      <a:pt x="f242" y="f243"/>
                    </a:lnTo>
                    <a:lnTo>
                      <a:pt x="f242" y="f201"/>
                    </a:lnTo>
                    <a:lnTo>
                      <a:pt x="f244" y="f199"/>
                    </a:lnTo>
                    <a:lnTo>
                      <a:pt x="f49" y="f245"/>
                    </a:lnTo>
                    <a:lnTo>
                      <a:pt x="f231" y="f246"/>
                    </a:lnTo>
                    <a:lnTo>
                      <a:pt x="f32" y="f247"/>
                    </a:lnTo>
                    <a:lnTo>
                      <a:pt x="f6" y="f248"/>
                    </a:lnTo>
                    <a:lnTo>
                      <a:pt x="f249" y="f59"/>
                    </a:lnTo>
                    <a:lnTo>
                      <a:pt x="f249" y="f59"/>
                    </a:lnTo>
                    <a:lnTo>
                      <a:pt x="f36" y="f250"/>
                    </a:lnTo>
                    <a:lnTo>
                      <a:pt x="f32" y="f53"/>
                    </a:lnTo>
                    <a:lnTo>
                      <a:pt x="f251" y="f53"/>
                    </a:lnTo>
                    <a:lnTo>
                      <a:pt x="f34" y="f51"/>
                    </a:lnTo>
                    <a:lnTo>
                      <a:pt x="f32" y="f224"/>
                    </a:lnTo>
                    <a:lnTo>
                      <a:pt x="f233" y="f252"/>
                    </a:lnTo>
                    <a:lnTo>
                      <a:pt x="f253" y="f244"/>
                    </a:lnTo>
                    <a:lnTo>
                      <a:pt x="f254" y="f255"/>
                    </a:lnTo>
                    <a:lnTo>
                      <a:pt x="f253" y="f43"/>
                    </a:lnTo>
                    <a:lnTo>
                      <a:pt x="f240" y="f231"/>
                    </a:lnTo>
                    <a:lnTo>
                      <a:pt x="f256" y="f257"/>
                    </a:lnTo>
                    <a:lnTo>
                      <a:pt x="f258" y="f6"/>
                    </a:lnTo>
                    <a:lnTo>
                      <a:pt x="f218" y="f259"/>
                    </a:lnTo>
                    <a:lnTo>
                      <a:pt x="f31" y="f3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923175" y="5755696"/>
                <a:ext cx="400050" cy="509585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252"/>
                  <a:gd name="f7" fmla="val 321"/>
                  <a:gd name="f8" fmla="val 30"/>
                  <a:gd name="f9" fmla="val 246"/>
                  <a:gd name="f10" fmla="val 32"/>
                  <a:gd name="f11" fmla="val 250"/>
                  <a:gd name="f12" fmla="val 257"/>
                  <a:gd name="f13" fmla="val 25"/>
                  <a:gd name="f14" fmla="val 253"/>
                  <a:gd name="f15" fmla="val 249"/>
                  <a:gd name="f16" fmla="val 22"/>
                  <a:gd name="f17" fmla="val 19"/>
                  <a:gd name="f18" fmla="val 18"/>
                  <a:gd name="f19" fmla="val 244"/>
                  <a:gd name="f20" fmla="val 242"/>
                  <a:gd name="f21" fmla="val 107"/>
                  <a:gd name="f22" fmla="val 98"/>
                  <a:gd name="f23" fmla="val 125"/>
                  <a:gd name="f24" fmla="val 101"/>
                  <a:gd name="f25" fmla="val 96"/>
                  <a:gd name="f26" fmla="val 153"/>
                  <a:gd name="f27" fmla="val 165"/>
                  <a:gd name="f28" fmla="val 89"/>
                  <a:gd name="f29" fmla="val 167"/>
                  <a:gd name="f30" fmla="val 95"/>
                  <a:gd name="f31" fmla="val 174"/>
                  <a:gd name="f32" fmla="val 175"/>
                  <a:gd name="f33" fmla="val 183"/>
                  <a:gd name="f34" fmla="val 97"/>
                  <a:gd name="f35" fmla="val 191"/>
                  <a:gd name="f36" fmla="val 121"/>
                  <a:gd name="f37" fmla="val 192"/>
                  <a:gd name="f38" fmla="val 122"/>
                  <a:gd name="f39" fmla="val 188"/>
                  <a:gd name="f40" fmla="val 131"/>
                  <a:gd name="f41" fmla="val 134"/>
                  <a:gd name="f42" fmla="val 184"/>
                  <a:gd name="f43" fmla="val 146"/>
                  <a:gd name="f44" fmla="val 178"/>
                  <a:gd name="f45" fmla="val 144"/>
                  <a:gd name="f46" fmla="val 143"/>
                  <a:gd name="f47" fmla="val 171"/>
                  <a:gd name="f48" fmla="val 159"/>
                  <a:gd name="f49" fmla="val 168"/>
                  <a:gd name="f50" fmla="val 173"/>
                  <a:gd name="f51" fmla="val 177"/>
                  <a:gd name="f52" fmla="val 166"/>
                  <a:gd name="f53" fmla="val 181"/>
                  <a:gd name="f54" fmla="val 185"/>
                  <a:gd name="f55" fmla="val 186"/>
                  <a:gd name="f56" fmla="val 190"/>
                  <a:gd name="f57" fmla="val 198"/>
                  <a:gd name="f58" fmla="val 170"/>
                  <a:gd name="f59" fmla="val 206"/>
                  <a:gd name="f60" fmla="val 203"/>
                  <a:gd name="f61" fmla="val 208"/>
                  <a:gd name="f62" fmla="val 200"/>
                  <a:gd name="f63" fmla="val 201"/>
                  <a:gd name="f64" fmla="val 204"/>
                  <a:gd name="f65" fmla="val 211"/>
                  <a:gd name="f66" fmla="val 216"/>
                  <a:gd name="f67" fmla="val 199"/>
                  <a:gd name="f68" fmla="val 218"/>
                  <a:gd name="f69" fmla="val 219"/>
                  <a:gd name="f70" fmla="val 207"/>
                  <a:gd name="f71" fmla="val 223"/>
                  <a:gd name="f72" fmla="val 228"/>
                  <a:gd name="f73" fmla="val 213"/>
                  <a:gd name="f74" fmla="val 237"/>
                  <a:gd name="f75" fmla="val 221"/>
                  <a:gd name="f76" fmla="val 248"/>
                  <a:gd name="f77" fmla="val 222"/>
                  <a:gd name="f78" fmla="val 240"/>
                  <a:gd name="f79" fmla="val 234"/>
                  <a:gd name="f80" fmla="val 232"/>
                  <a:gd name="f81" fmla="val 233"/>
                  <a:gd name="f82" fmla="val 241"/>
                  <a:gd name="f83" fmla="val 230"/>
                  <a:gd name="f84" fmla="val 256"/>
                  <a:gd name="f85" fmla="val 239"/>
                  <a:gd name="f86" fmla="val 261"/>
                  <a:gd name="f87" fmla="val 245"/>
                  <a:gd name="f88" fmla="val 259"/>
                  <a:gd name="f89" fmla="val 265"/>
                  <a:gd name="f90" fmla="val 266"/>
                  <a:gd name="f91" fmla="val 269"/>
                  <a:gd name="f92" fmla="val 280"/>
                  <a:gd name="f93" fmla="val 287"/>
                  <a:gd name="f94" fmla="val 243"/>
                  <a:gd name="f95" fmla="val 294"/>
                  <a:gd name="f96" fmla="val 295"/>
                  <a:gd name="f97" fmla="val 304"/>
                  <a:gd name="f98" fmla="val 229"/>
                  <a:gd name="f99" fmla="val 297"/>
                  <a:gd name="f100" fmla="val 227"/>
                  <a:gd name="f101" fmla="val 292"/>
                  <a:gd name="f102" fmla="val 231"/>
                  <a:gd name="f103" fmla="val 288"/>
                  <a:gd name="f104" fmla="val 284"/>
                  <a:gd name="f105" fmla="val 282"/>
                  <a:gd name="f106" fmla="val 275"/>
                  <a:gd name="f107" fmla="val 274"/>
                  <a:gd name="f108" fmla="val 267"/>
                  <a:gd name="f109" fmla="val 226"/>
                  <a:gd name="f110" fmla="val 283"/>
                  <a:gd name="f111" fmla="val 225"/>
                  <a:gd name="f112" fmla="val 220"/>
                  <a:gd name="f113" fmla="val 217"/>
                  <a:gd name="f114" fmla="val 307"/>
                  <a:gd name="f115" fmla="val 309"/>
                  <a:gd name="f116" fmla="val 210"/>
                  <a:gd name="f117" fmla="val 317"/>
                  <a:gd name="f118" fmla="val 169"/>
                  <a:gd name="f119" fmla="val 314"/>
                  <a:gd name="f120" fmla="val 162"/>
                  <a:gd name="f121" fmla="val 150"/>
                  <a:gd name="f122" fmla="val 320"/>
                  <a:gd name="f123" fmla="val 145"/>
                  <a:gd name="f124" fmla="val 318"/>
                  <a:gd name="f125" fmla="val 141"/>
                  <a:gd name="f126" fmla="val 316"/>
                  <a:gd name="f127" fmla="val 140"/>
                  <a:gd name="f128" fmla="val 135"/>
                  <a:gd name="f129" fmla="val 132"/>
                  <a:gd name="f130" fmla="val 124"/>
                  <a:gd name="f131" fmla="val 313"/>
                  <a:gd name="f132" fmla="val 114"/>
                  <a:gd name="f133" fmla="val 308"/>
                  <a:gd name="f134" fmla="val 106"/>
                  <a:gd name="f135" fmla="val 93"/>
                  <a:gd name="f136" fmla="val 83"/>
                  <a:gd name="f137" fmla="val 80"/>
                  <a:gd name="f138" fmla="val 82"/>
                  <a:gd name="f139" fmla="val 311"/>
                  <a:gd name="f140" fmla="val 86"/>
                  <a:gd name="f141" fmla="val 305"/>
                  <a:gd name="f142" fmla="val 90"/>
                  <a:gd name="f143" fmla="val 303"/>
                  <a:gd name="f144" fmla="val 301"/>
                  <a:gd name="f145" fmla="val 290"/>
                  <a:gd name="f146" fmla="val 286"/>
                  <a:gd name="f147" fmla="val 291"/>
                  <a:gd name="f148" fmla="val 99"/>
                  <a:gd name="f149" fmla="val 296"/>
                  <a:gd name="f150" fmla="val 91"/>
                  <a:gd name="f151" fmla="val 87"/>
                  <a:gd name="f152" fmla="val 300"/>
                  <a:gd name="f153" fmla="val 77"/>
                  <a:gd name="f154" fmla="val 78"/>
                  <a:gd name="f155" fmla="val 85"/>
                  <a:gd name="f156" fmla="val 76"/>
                  <a:gd name="f157" fmla="val 73"/>
                  <a:gd name="f158" fmla="val 299"/>
                  <a:gd name="f159" fmla="val 68"/>
                  <a:gd name="f160" fmla="val 72"/>
                  <a:gd name="f161" fmla="val 69"/>
                  <a:gd name="f162" fmla="val 65"/>
                  <a:gd name="f163" fmla="val 57"/>
                  <a:gd name="f164" fmla="val 56"/>
                  <a:gd name="f165" fmla="val 74"/>
                  <a:gd name="f166" fmla="val 276"/>
                  <a:gd name="f167" fmla="val 279"/>
                  <a:gd name="f168" fmla="val 70"/>
                  <a:gd name="f169" fmla="val 64"/>
                  <a:gd name="f170" fmla="val 63"/>
                  <a:gd name="f171" fmla="val 273"/>
                  <a:gd name="f172" fmla="val 61"/>
                  <a:gd name="f173" fmla="val 53"/>
                  <a:gd name="f174" fmla="val 55"/>
                  <a:gd name="f175" fmla="val 270"/>
                  <a:gd name="f176" fmla="val 59"/>
                  <a:gd name="f177" fmla="val 51"/>
                  <a:gd name="f178" fmla="val 46"/>
                  <a:gd name="f179" fmla="val 52"/>
                  <a:gd name="f180" fmla="val 35"/>
                  <a:gd name="f181" fmla="val 26"/>
                  <a:gd name="f182" fmla="val 21"/>
                  <a:gd name="f183" fmla="val 39"/>
                  <a:gd name="f184" fmla="val 262"/>
                  <a:gd name="f185" fmla="val 38"/>
                  <a:gd name="f186" fmla="val 258"/>
                  <a:gd name="f187" fmla="val 48"/>
                  <a:gd name="f188" fmla="val 254"/>
                  <a:gd name="f189" fmla="val 66"/>
                  <a:gd name="f190" fmla="val 44"/>
                  <a:gd name="f191" fmla="val 40"/>
                  <a:gd name="f192" fmla="val 36"/>
                  <a:gd name="f193" fmla="val 236"/>
                  <a:gd name="f194" fmla="val 27"/>
                  <a:gd name="f195" fmla="val 15"/>
                  <a:gd name="f196" fmla="val 10"/>
                  <a:gd name="f197" fmla="val 4"/>
                  <a:gd name="f198" fmla="val 8"/>
                  <a:gd name="f199" fmla="val 13"/>
                  <a:gd name="f200" fmla="val 17"/>
                  <a:gd name="f201" fmla="val 34"/>
                  <a:gd name="f202" fmla="val 197"/>
                  <a:gd name="f203" fmla="val 194"/>
                  <a:gd name="f204" fmla="val 193"/>
                  <a:gd name="f205" fmla="val 189"/>
                  <a:gd name="f206" fmla="val 160"/>
                  <a:gd name="f207" fmla="val 152"/>
                  <a:gd name="f208" fmla="val 151"/>
                  <a:gd name="f209" fmla="val 43"/>
                  <a:gd name="f210" fmla="val 23"/>
                  <a:gd name="f211" fmla="val 139"/>
                  <a:gd name="f212" fmla="val 129"/>
                  <a:gd name="f213" fmla="val 47"/>
                  <a:gd name="f214" fmla="val 105"/>
                  <a:gd name="f215" fmla="val 104"/>
                  <a:gd name="f216" fmla="val 67"/>
                  <a:gd name="f217" fmla="val 60"/>
                  <a:gd name="f218" fmla="val 49"/>
                  <a:gd name="f219" fmla="val 20"/>
                  <a:gd name="f220" fmla="val 11"/>
                  <a:gd name="f221" fmla="val 2"/>
                  <a:gd name="f222" fmla="val 137"/>
                  <a:gd name="f223" fmla="val 16"/>
                  <a:gd name="f224" fmla="val 41"/>
                  <a:gd name="f225" fmla="val 133"/>
                  <a:gd name="f226" fmla="val 50"/>
                  <a:gd name="f227" fmla="val 123"/>
                  <a:gd name="f228" fmla="val 54"/>
                  <a:gd name="f229" fmla="val 81"/>
                  <a:gd name="f230" fmla="val 116"/>
                  <a:gd name="f231" fmla="val 118"/>
                  <a:gd name="f232" fmla="val 88"/>
                  <a:gd name="f233" fmla="val 115"/>
                  <a:gd name="f234" fmla="+- 0 0 -90"/>
                  <a:gd name="f235" fmla="*/ f3 1 252"/>
                  <a:gd name="f236" fmla="*/ f4 1 321"/>
                  <a:gd name="f237" fmla="val f5"/>
                  <a:gd name="f238" fmla="val f6"/>
                  <a:gd name="f239" fmla="val f7"/>
                  <a:gd name="f240" fmla="*/ f234 f0 1"/>
                  <a:gd name="f241" fmla="+- f239 0 f237"/>
                  <a:gd name="f242" fmla="+- f238 0 f237"/>
                  <a:gd name="f243" fmla="*/ f240 1 f2"/>
                  <a:gd name="f244" fmla="*/ f242 1 252"/>
                  <a:gd name="f245" fmla="*/ f241 1 321"/>
                  <a:gd name="f246" fmla="+- f243 0 f1"/>
                  <a:gd name="f247" fmla="*/ 25 1 f244"/>
                  <a:gd name="f248" fmla="*/ 249 1 f245"/>
                  <a:gd name="f249" fmla="*/ 30 1 f244"/>
                  <a:gd name="f250" fmla="*/ 246 1 f245"/>
                  <a:gd name="f251" fmla="*/ 165 1 f244"/>
                  <a:gd name="f252" fmla="*/ 89 1 f245"/>
                  <a:gd name="f253" fmla="*/ 183 1 f244"/>
                  <a:gd name="f254" fmla="*/ 97 1 f245"/>
                  <a:gd name="f255" fmla="*/ 184 1 f244"/>
                  <a:gd name="f256" fmla="*/ 146 1 f245"/>
                  <a:gd name="f257" fmla="*/ 171 1 f244"/>
                  <a:gd name="f258" fmla="*/ 159 1 f245"/>
                  <a:gd name="f259" fmla="*/ 185 1 f245"/>
                  <a:gd name="f260" fmla="*/ 178 1 f244"/>
                  <a:gd name="f261" fmla="*/ 203 1 f245"/>
                  <a:gd name="f262" fmla="*/ 203 1 f244"/>
                  <a:gd name="f263" fmla="*/ 206 1 f245"/>
                  <a:gd name="f264" fmla="*/ 201 1 f244"/>
                  <a:gd name="f265" fmla="*/ 219 1 f245"/>
                  <a:gd name="f266" fmla="*/ 222 1 f244"/>
                  <a:gd name="f267" fmla="*/ 240 1 f245"/>
                  <a:gd name="f268" fmla="*/ 230 1 f244"/>
                  <a:gd name="f269" fmla="*/ 256 1 f245"/>
                  <a:gd name="f270" fmla="*/ 248 1 f244"/>
                  <a:gd name="f271" fmla="*/ 259 1 f245"/>
                  <a:gd name="f272" fmla="*/ 246 1 f244"/>
                  <a:gd name="f273" fmla="*/ 280 1 f245"/>
                  <a:gd name="f274" fmla="*/ 229 1 f244"/>
                  <a:gd name="f275" fmla="*/ 297 1 f245"/>
                  <a:gd name="f276" fmla="*/ 234 1 f244"/>
                  <a:gd name="f277" fmla="*/ 282 1 f245"/>
                  <a:gd name="f278" fmla="*/ 226 1 f244"/>
                  <a:gd name="f279" fmla="*/ 274 1 f245"/>
                  <a:gd name="f280" fmla="*/ 216 1 f244"/>
                  <a:gd name="f281" fmla="*/ 304 1 f245"/>
                  <a:gd name="f282" fmla="*/ 199 1 f244"/>
                  <a:gd name="f283" fmla="*/ 307 1 f245"/>
                  <a:gd name="f284" fmla="*/ 317 1 f245"/>
                  <a:gd name="f285" fmla="*/ 145 1 f244"/>
                  <a:gd name="f286" fmla="*/ 318 1 f245"/>
                  <a:gd name="f287" fmla="*/ 132 1 f244"/>
                  <a:gd name="f288" fmla="*/ 316 1 f245"/>
                  <a:gd name="f289" fmla="*/ 97 1 f244"/>
                  <a:gd name="f290" fmla="*/ 308 1 f245"/>
                  <a:gd name="f291" fmla="*/ 86 1 f244"/>
                  <a:gd name="f292" fmla="*/ 305 1 f245"/>
                  <a:gd name="f293" fmla="*/ 106 1 f244"/>
                  <a:gd name="f294" fmla="*/ 288 1 f245"/>
                  <a:gd name="f295" fmla="*/ 87 1 f244"/>
                  <a:gd name="f296" fmla="*/ 300 1 f245"/>
                  <a:gd name="f297" fmla="*/ 85 1 f244"/>
                  <a:gd name="f298" fmla="*/ 291 1 f245"/>
                  <a:gd name="f299" fmla="*/ 72 1 f244"/>
                  <a:gd name="f300" fmla="*/ 56 1 f244"/>
                  <a:gd name="f301" fmla="*/ 287 1 f245"/>
                  <a:gd name="f302" fmla="*/ 276 1 f245"/>
                  <a:gd name="f303" fmla="*/ 64 1 f244"/>
                  <a:gd name="f304" fmla="*/ 55 1 f244"/>
                  <a:gd name="f305" fmla="*/ 270 1 f245"/>
                  <a:gd name="f306" fmla="*/ 46 1 f244"/>
                  <a:gd name="f307" fmla="*/ 35 1 f244"/>
                  <a:gd name="f308" fmla="*/ 292 1 f245"/>
                  <a:gd name="f309" fmla="*/ 26 1 f244"/>
                  <a:gd name="f310" fmla="*/ 269 1 f245"/>
                  <a:gd name="f311" fmla="*/ 52 1 f244"/>
                  <a:gd name="f312" fmla="*/ 252 1 f245"/>
                  <a:gd name="f313" fmla="*/ 69 1 f244"/>
                  <a:gd name="f314" fmla="*/ 242 1 f245"/>
                  <a:gd name="f315" fmla="*/ 250 1 f245"/>
                  <a:gd name="f316" fmla="*/ 237 1 f245"/>
                  <a:gd name="f317" fmla="*/ 15 1 f244"/>
                  <a:gd name="f318" fmla="*/ 8 1 f244"/>
                  <a:gd name="f319" fmla="*/ 228 1 f245"/>
                  <a:gd name="f320" fmla="*/ 34 1 f244"/>
                  <a:gd name="f321" fmla="*/ 210 1 f245"/>
                  <a:gd name="f322" fmla="*/ 40 1 f244"/>
                  <a:gd name="f323" fmla="*/ 189 1 f245"/>
                  <a:gd name="f324" fmla="*/ 39 1 f244"/>
                  <a:gd name="f325" fmla="*/ 152 1 f245"/>
                  <a:gd name="f326" fmla="*/ 32 1 f244"/>
                  <a:gd name="f327" fmla="*/ 140 1 f245"/>
                  <a:gd name="f328" fmla="*/ 129 1 f245"/>
                  <a:gd name="f329" fmla="*/ 51 1 f244"/>
                  <a:gd name="f330" fmla="*/ 76 1 f245"/>
                  <a:gd name="f331" fmla="*/ 99 1 f244"/>
                  <a:gd name="f332" fmla="*/ 20 1 f245"/>
                  <a:gd name="f333" fmla="*/ 141 1 f244"/>
                  <a:gd name="f334" fmla="*/ 16 1 f245"/>
                  <a:gd name="f335" fmla="*/ 53 1 f245"/>
                  <a:gd name="f336" fmla="*/ 114 1 f244"/>
                  <a:gd name="f337" fmla="*/ 83 1 f245"/>
                  <a:gd name="f338" fmla="*/ 0 1 f244"/>
                  <a:gd name="f339" fmla="*/ f238 1 f244"/>
                  <a:gd name="f340" fmla="*/ 0 1 f245"/>
                  <a:gd name="f341" fmla="*/ f239 1 f245"/>
                  <a:gd name="f342" fmla="*/ f338 f235 1"/>
                  <a:gd name="f343" fmla="*/ f339 f235 1"/>
                  <a:gd name="f344" fmla="*/ f341 f236 1"/>
                  <a:gd name="f345" fmla="*/ f340 f236 1"/>
                  <a:gd name="f346" fmla="*/ f247 f235 1"/>
                  <a:gd name="f347" fmla="*/ f248 f236 1"/>
                  <a:gd name="f348" fmla="*/ f249 f235 1"/>
                  <a:gd name="f349" fmla="*/ f250 f236 1"/>
                  <a:gd name="f350" fmla="*/ f251 f235 1"/>
                  <a:gd name="f351" fmla="*/ f252 f236 1"/>
                  <a:gd name="f352" fmla="*/ f253 f235 1"/>
                  <a:gd name="f353" fmla="*/ f254 f236 1"/>
                  <a:gd name="f354" fmla="*/ f255 f235 1"/>
                  <a:gd name="f355" fmla="*/ f256 f236 1"/>
                  <a:gd name="f356" fmla="*/ f257 f235 1"/>
                  <a:gd name="f357" fmla="*/ f258 f236 1"/>
                  <a:gd name="f358" fmla="*/ f259 f236 1"/>
                  <a:gd name="f359" fmla="*/ f260 f235 1"/>
                  <a:gd name="f360" fmla="*/ f261 f236 1"/>
                  <a:gd name="f361" fmla="*/ f262 f235 1"/>
                  <a:gd name="f362" fmla="*/ f263 f236 1"/>
                  <a:gd name="f363" fmla="*/ f264 f235 1"/>
                  <a:gd name="f364" fmla="*/ f265 f236 1"/>
                  <a:gd name="f365" fmla="*/ f266 f235 1"/>
                  <a:gd name="f366" fmla="*/ f267 f236 1"/>
                  <a:gd name="f367" fmla="*/ f268 f235 1"/>
                  <a:gd name="f368" fmla="*/ f269 f236 1"/>
                  <a:gd name="f369" fmla="*/ f270 f235 1"/>
                  <a:gd name="f370" fmla="*/ f271 f236 1"/>
                  <a:gd name="f371" fmla="*/ f272 f235 1"/>
                  <a:gd name="f372" fmla="*/ f273 f236 1"/>
                  <a:gd name="f373" fmla="*/ f274 f235 1"/>
                  <a:gd name="f374" fmla="*/ f275 f236 1"/>
                  <a:gd name="f375" fmla="*/ f276 f235 1"/>
                  <a:gd name="f376" fmla="*/ f277 f236 1"/>
                  <a:gd name="f377" fmla="*/ f278 f235 1"/>
                  <a:gd name="f378" fmla="*/ f279 f236 1"/>
                  <a:gd name="f379" fmla="*/ f280 f235 1"/>
                  <a:gd name="f380" fmla="*/ f281 f236 1"/>
                  <a:gd name="f381" fmla="*/ f282 f235 1"/>
                  <a:gd name="f382" fmla="*/ f283 f236 1"/>
                  <a:gd name="f383" fmla="*/ f284 f236 1"/>
                  <a:gd name="f384" fmla="*/ f285 f235 1"/>
                  <a:gd name="f385" fmla="*/ f286 f236 1"/>
                  <a:gd name="f386" fmla="*/ f287 f235 1"/>
                  <a:gd name="f387" fmla="*/ f288 f236 1"/>
                  <a:gd name="f388" fmla="*/ f289 f235 1"/>
                  <a:gd name="f389" fmla="*/ f290 f236 1"/>
                  <a:gd name="f390" fmla="*/ f291 f235 1"/>
                  <a:gd name="f391" fmla="*/ f292 f236 1"/>
                  <a:gd name="f392" fmla="*/ f293 f235 1"/>
                  <a:gd name="f393" fmla="*/ f294 f236 1"/>
                  <a:gd name="f394" fmla="*/ f295 f235 1"/>
                  <a:gd name="f395" fmla="*/ f296 f236 1"/>
                  <a:gd name="f396" fmla="*/ f297 f235 1"/>
                  <a:gd name="f397" fmla="*/ f298 f236 1"/>
                  <a:gd name="f398" fmla="*/ f299 f235 1"/>
                  <a:gd name="f399" fmla="*/ f300 f235 1"/>
                  <a:gd name="f400" fmla="*/ f301 f236 1"/>
                  <a:gd name="f401" fmla="*/ f302 f236 1"/>
                  <a:gd name="f402" fmla="*/ f303 f235 1"/>
                  <a:gd name="f403" fmla="*/ f304 f235 1"/>
                  <a:gd name="f404" fmla="*/ f305 f236 1"/>
                  <a:gd name="f405" fmla="*/ f306 f235 1"/>
                  <a:gd name="f406" fmla="*/ f307 f235 1"/>
                  <a:gd name="f407" fmla="*/ f308 f236 1"/>
                  <a:gd name="f408" fmla="*/ f309 f235 1"/>
                  <a:gd name="f409" fmla="*/ f310 f236 1"/>
                  <a:gd name="f410" fmla="*/ f311 f235 1"/>
                  <a:gd name="f411" fmla="*/ f312 f236 1"/>
                  <a:gd name="f412" fmla="*/ f313 f235 1"/>
                  <a:gd name="f413" fmla="*/ f314 f236 1"/>
                  <a:gd name="f414" fmla="*/ f315 f236 1"/>
                  <a:gd name="f415" fmla="*/ f316 f236 1"/>
                  <a:gd name="f416" fmla="*/ f317 f235 1"/>
                  <a:gd name="f417" fmla="*/ f318 f235 1"/>
                  <a:gd name="f418" fmla="*/ f319 f236 1"/>
                  <a:gd name="f419" fmla="*/ f320 f235 1"/>
                  <a:gd name="f420" fmla="*/ f321 f236 1"/>
                  <a:gd name="f421" fmla="*/ f322 f235 1"/>
                  <a:gd name="f422" fmla="*/ f323 f236 1"/>
                  <a:gd name="f423" fmla="*/ f324 f235 1"/>
                  <a:gd name="f424" fmla="*/ f325 f236 1"/>
                  <a:gd name="f425" fmla="*/ f326 f235 1"/>
                  <a:gd name="f426" fmla="*/ f327 f236 1"/>
                  <a:gd name="f427" fmla="*/ f328 f236 1"/>
                  <a:gd name="f428" fmla="*/ f329 f235 1"/>
                  <a:gd name="f429" fmla="*/ f330 f236 1"/>
                  <a:gd name="f430" fmla="*/ f331 f235 1"/>
                  <a:gd name="f431" fmla="*/ f332 f236 1"/>
                  <a:gd name="f432" fmla="*/ f333 f235 1"/>
                  <a:gd name="f433" fmla="*/ f334 f236 1"/>
                  <a:gd name="f434" fmla="*/ f335 f236 1"/>
                  <a:gd name="f435" fmla="*/ f336 f235 1"/>
                  <a:gd name="f436" fmla="*/ f337 f23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46">
                    <a:pos x="f346" y="f347"/>
                  </a:cxn>
                  <a:cxn ang="f246">
                    <a:pos x="f348" y="f349"/>
                  </a:cxn>
                  <a:cxn ang="f246">
                    <a:pos x="f350" y="f351"/>
                  </a:cxn>
                  <a:cxn ang="f246">
                    <a:pos x="f352" y="f353"/>
                  </a:cxn>
                  <a:cxn ang="f246">
                    <a:pos x="f354" y="f355"/>
                  </a:cxn>
                  <a:cxn ang="f246">
                    <a:pos x="f356" y="f357"/>
                  </a:cxn>
                  <a:cxn ang="f246">
                    <a:pos x="f350" y="f358"/>
                  </a:cxn>
                  <a:cxn ang="f246">
                    <a:pos x="f359" y="f360"/>
                  </a:cxn>
                  <a:cxn ang="f246">
                    <a:pos x="f361" y="f362"/>
                  </a:cxn>
                  <a:cxn ang="f246">
                    <a:pos x="f363" y="f364"/>
                  </a:cxn>
                  <a:cxn ang="f246">
                    <a:pos x="f365" y="f366"/>
                  </a:cxn>
                  <a:cxn ang="f246">
                    <a:pos x="f367" y="f368"/>
                  </a:cxn>
                  <a:cxn ang="f246">
                    <a:pos x="f369" y="f370"/>
                  </a:cxn>
                  <a:cxn ang="f246">
                    <a:pos x="f371" y="f372"/>
                  </a:cxn>
                  <a:cxn ang="f246">
                    <a:pos x="f373" y="f374"/>
                  </a:cxn>
                  <a:cxn ang="f246">
                    <a:pos x="f375" y="f376"/>
                  </a:cxn>
                  <a:cxn ang="f246">
                    <a:pos x="f377" y="f378"/>
                  </a:cxn>
                  <a:cxn ang="f246">
                    <a:pos x="f379" y="f380"/>
                  </a:cxn>
                  <a:cxn ang="f246">
                    <a:pos x="f381" y="f382"/>
                  </a:cxn>
                  <a:cxn ang="f246">
                    <a:pos x="f356" y="f383"/>
                  </a:cxn>
                  <a:cxn ang="f246">
                    <a:pos x="f384" y="f385"/>
                  </a:cxn>
                  <a:cxn ang="f246">
                    <a:pos x="f386" y="f387"/>
                  </a:cxn>
                  <a:cxn ang="f246">
                    <a:pos x="f388" y="f389"/>
                  </a:cxn>
                  <a:cxn ang="f246">
                    <a:pos x="f390" y="f391"/>
                  </a:cxn>
                  <a:cxn ang="f246">
                    <a:pos x="f392" y="f393"/>
                  </a:cxn>
                  <a:cxn ang="f246">
                    <a:pos x="f394" y="f395"/>
                  </a:cxn>
                  <a:cxn ang="f246">
                    <a:pos x="f396" y="f397"/>
                  </a:cxn>
                  <a:cxn ang="f246">
                    <a:pos x="f398" y="f393"/>
                  </a:cxn>
                  <a:cxn ang="f246">
                    <a:pos x="f399" y="f400"/>
                  </a:cxn>
                  <a:cxn ang="f246">
                    <a:pos x="f390" y="f401"/>
                  </a:cxn>
                  <a:cxn ang="f246">
                    <a:pos x="f402" y="f378"/>
                  </a:cxn>
                  <a:cxn ang="f246">
                    <a:pos x="f403" y="f404"/>
                  </a:cxn>
                  <a:cxn ang="f246">
                    <a:pos x="f405" y="f376"/>
                  </a:cxn>
                  <a:cxn ang="f246">
                    <a:pos x="f406" y="f407"/>
                  </a:cxn>
                  <a:cxn ang="f246">
                    <a:pos x="f408" y="f409"/>
                  </a:cxn>
                  <a:cxn ang="f246">
                    <a:pos x="f410" y="f411"/>
                  </a:cxn>
                  <a:cxn ang="f246">
                    <a:pos x="f412" y="f413"/>
                  </a:cxn>
                  <a:cxn ang="f246">
                    <a:pos x="f405" y="f414"/>
                  </a:cxn>
                  <a:cxn ang="f246">
                    <a:pos x="f406" y="f415"/>
                  </a:cxn>
                  <a:cxn ang="f246">
                    <a:pos x="f416" y="f415"/>
                  </a:cxn>
                  <a:cxn ang="f246">
                    <a:pos x="f417" y="f418"/>
                  </a:cxn>
                  <a:cxn ang="f246">
                    <a:pos x="f419" y="f420"/>
                  </a:cxn>
                  <a:cxn ang="f246">
                    <a:pos x="f421" y="f422"/>
                  </a:cxn>
                  <a:cxn ang="f246">
                    <a:pos x="f423" y="f424"/>
                  </a:cxn>
                  <a:cxn ang="f246">
                    <a:pos x="f425" y="f426"/>
                  </a:cxn>
                  <a:cxn ang="f246">
                    <a:pos x="f408" y="f427"/>
                  </a:cxn>
                  <a:cxn ang="f246">
                    <a:pos x="f428" y="f429"/>
                  </a:cxn>
                  <a:cxn ang="f246">
                    <a:pos x="f430" y="f431"/>
                  </a:cxn>
                  <a:cxn ang="f246">
                    <a:pos x="f432" y="f433"/>
                  </a:cxn>
                  <a:cxn ang="f246">
                    <a:pos x="f386" y="f434"/>
                  </a:cxn>
                  <a:cxn ang="f246">
                    <a:pos x="f435" y="f436"/>
                  </a:cxn>
                </a:cxnLst>
                <a:rect l="f342" t="f345" r="f343" b="f344"/>
                <a:pathLst>
                  <a:path w="252" h="321">
                    <a:moveTo>
                      <a:pt x="f8" y="f9"/>
                    </a:moveTo>
                    <a:lnTo>
                      <a:pt x="f10" y="f11"/>
                    </a:lnTo>
                    <a:lnTo>
                      <a:pt x="f10" y="f12"/>
                    </a:lnTo>
                    <a:lnTo>
                      <a:pt x="f13" y="f14"/>
                    </a:lnTo>
                    <a:lnTo>
                      <a:pt x="f13" y="f15"/>
                    </a:lnTo>
                    <a:lnTo>
                      <a:pt x="f16" y="f11"/>
                    </a:lnTo>
                    <a:lnTo>
                      <a:pt x="f17" y="f11"/>
                    </a:lnTo>
                    <a:lnTo>
                      <a:pt x="f18" y="f19"/>
                    </a:lnTo>
                    <a:lnTo>
                      <a:pt x="f17" y="f20"/>
                    </a:lnTo>
                    <a:lnTo>
                      <a:pt x="f8" y="f9"/>
                    </a:lnTo>
                    <a:close/>
                    <a:moveTo>
                      <a:pt x="f21" y="f22"/>
                    </a:moveTo>
                    <a:lnTo>
                      <a:pt x="f23" y="f24"/>
                    </a:lnTo>
                    <a:lnTo>
                      <a:pt x="f23" y="f25"/>
                    </a:lnTo>
                    <a:lnTo>
                      <a:pt x="f26" y="f25"/>
                    </a:lnTo>
                    <a:lnTo>
                      <a:pt x="f27" y="f28"/>
                    </a:lnTo>
                    <a:lnTo>
                      <a:pt x="f29" y="f30"/>
                    </a:lnTo>
                    <a:lnTo>
                      <a:pt x="f29" y="f30"/>
                    </a:lnTo>
                    <a:lnTo>
                      <a:pt x="f31" y="f30"/>
                    </a:lnTo>
                    <a:lnTo>
                      <a:pt x="f32" y="f30"/>
                    </a:lnTo>
                    <a:lnTo>
                      <a:pt x="f33" y="f34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39" y="f41"/>
                    </a:lnTo>
                    <a:lnTo>
                      <a:pt x="f42" y="f43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31" y="f46"/>
                    </a:lnTo>
                    <a:lnTo>
                      <a:pt x="f47" y="f48"/>
                    </a:lnTo>
                    <a:lnTo>
                      <a:pt x="f47" y="f48"/>
                    </a:lnTo>
                    <a:lnTo>
                      <a:pt x="f2" y="f49"/>
                    </a:lnTo>
                    <a:lnTo>
                      <a:pt x="f50" y="f51"/>
                    </a:lnTo>
                    <a:lnTo>
                      <a:pt x="f47" y="f2"/>
                    </a:lnTo>
                    <a:lnTo>
                      <a:pt x="f52" y="f53"/>
                    </a:lnTo>
                    <a:lnTo>
                      <a:pt x="f27" y="f54"/>
                    </a:lnTo>
                    <a:lnTo>
                      <a:pt x="f27" y="f55"/>
                    </a:lnTo>
                    <a:lnTo>
                      <a:pt x="f27" y="f56"/>
                    </a:lnTo>
                    <a:lnTo>
                      <a:pt x="f27" y="f57"/>
                    </a:lnTo>
                    <a:lnTo>
                      <a:pt x="f58" y="f59"/>
                    </a:lnTo>
                    <a:lnTo>
                      <a:pt x="f44" y="f60"/>
                    </a:lnTo>
                    <a:lnTo>
                      <a:pt x="f55" y="f61"/>
                    </a:lnTo>
                    <a:lnTo>
                      <a:pt x="f39" y="f60"/>
                    </a:lnTo>
                    <a:lnTo>
                      <a:pt x="f62" y="f59"/>
                    </a:lnTo>
                    <a:lnTo>
                      <a:pt x="f63" y="f59"/>
                    </a:lnTo>
                    <a:lnTo>
                      <a:pt x="f60" y="f59"/>
                    </a:lnTo>
                    <a:lnTo>
                      <a:pt x="f64" y="f65"/>
                    </a:lnTo>
                    <a:lnTo>
                      <a:pt x="f62" y="f66"/>
                    </a:lnTo>
                    <a:lnTo>
                      <a:pt x="f67" y="f68"/>
                    </a:lnTo>
                    <a:lnTo>
                      <a:pt x="f63" y="f69"/>
                    </a:lnTo>
                    <a:lnTo>
                      <a:pt x="f63" y="f69"/>
                    </a:lnTo>
                    <a:lnTo>
                      <a:pt x="f70" y="f71"/>
                    </a:lnTo>
                    <a:lnTo>
                      <a:pt x="f66" y="f72"/>
                    </a:lnTo>
                    <a:lnTo>
                      <a:pt x="f73" y="f74"/>
                    </a:lnTo>
                    <a:lnTo>
                      <a:pt x="f75" y="f76"/>
                    </a:lnTo>
                    <a:lnTo>
                      <a:pt x="f77" y="f78"/>
                    </a:lnTo>
                    <a:lnTo>
                      <a:pt x="f79" y="f80"/>
                    </a:lnTo>
                    <a:lnTo>
                      <a:pt x="f81" y="f82"/>
                    </a:lnTo>
                    <a:lnTo>
                      <a:pt x="f81" y="f76"/>
                    </a:lnTo>
                    <a:lnTo>
                      <a:pt x="f74" y="f11"/>
                    </a:lnTo>
                    <a:lnTo>
                      <a:pt x="f83" y="f84"/>
                    </a:lnTo>
                    <a:lnTo>
                      <a:pt x="f85" y="f12"/>
                    </a:lnTo>
                    <a:lnTo>
                      <a:pt x="f82" y="f86"/>
                    </a:lnTo>
                    <a:lnTo>
                      <a:pt x="f87" y="f12"/>
                    </a:lnTo>
                    <a:lnTo>
                      <a:pt x="f87" y="f12"/>
                    </a:lnTo>
                    <a:lnTo>
                      <a:pt x="f76" y="f88"/>
                    </a:lnTo>
                    <a:lnTo>
                      <a:pt x="f9" y="f89"/>
                    </a:lnTo>
                    <a:lnTo>
                      <a:pt x="f9" y="f89"/>
                    </a:lnTo>
                    <a:lnTo>
                      <a:pt x="f76" y="f90"/>
                    </a:lnTo>
                    <a:lnTo>
                      <a:pt x="f6" y="f91"/>
                    </a:lnTo>
                    <a:lnTo>
                      <a:pt x="f9" y="f92"/>
                    </a:lnTo>
                    <a:lnTo>
                      <a:pt x="f20" y="f93"/>
                    </a:lnTo>
                    <a:lnTo>
                      <a:pt x="f94" y="f95"/>
                    </a:lnTo>
                    <a:lnTo>
                      <a:pt x="f87" y="f96"/>
                    </a:lnTo>
                    <a:lnTo>
                      <a:pt x="f82" y="f97"/>
                    </a:lnTo>
                    <a:lnTo>
                      <a:pt x="f98" y="f99"/>
                    </a:lnTo>
                    <a:lnTo>
                      <a:pt x="f100" y="f101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79" y="f104"/>
                    </a:lnTo>
                    <a:lnTo>
                      <a:pt x="f79" y="f105"/>
                    </a:lnTo>
                    <a:lnTo>
                      <a:pt x="f79" y="f92"/>
                    </a:lnTo>
                    <a:lnTo>
                      <a:pt x="f81" y="f106"/>
                    </a:lnTo>
                    <a:lnTo>
                      <a:pt x="f81" y="f107"/>
                    </a:lnTo>
                    <a:lnTo>
                      <a:pt x="f100" y="f108"/>
                    </a:lnTo>
                    <a:lnTo>
                      <a:pt x="f109" y="f107"/>
                    </a:lnTo>
                    <a:lnTo>
                      <a:pt x="f100" y="f110"/>
                    </a:lnTo>
                    <a:lnTo>
                      <a:pt x="f111" y="f93"/>
                    </a:lnTo>
                    <a:lnTo>
                      <a:pt x="f112" y="f96"/>
                    </a:lnTo>
                    <a:lnTo>
                      <a:pt x="f66" y="f96"/>
                    </a:lnTo>
                    <a:lnTo>
                      <a:pt x="f66" y="f97"/>
                    </a:lnTo>
                    <a:lnTo>
                      <a:pt x="f113" y="f114"/>
                    </a:lnTo>
                    <a:lnTo>
                      <a:pt x="f66" y="f115"/>
                    </a:lnTo>
                    <a:lnTo>
                      <a:pt x="f116" y="f115"/>
                    </a:lnTo>
                    <a:lnTo>
                      <a:pt x="f116" y="f115"/>
                    </a:lnTo>
                    <a:lnTo>
                      <a:pt x="f67" y="f114"/>
                    </a:lnTo>
                    <a:lnTo>
                      <a:pt x="f56" y="f114"/>
                    </a:lnTo>
                    <a:lnTo>
                      <a:pt x="f42" y="f114"/>
                    </a:lnTo>
                    <a:lnTo>
                      <a:pt x="f32" y="f115"/>
                    </a:lnTo>
                    <a:lnTo>
                      <a:pt x="f47" y="f117"/>
                    </a:lnTo>
                    <a:lnTo>
                      <a:pt x="f47" y="f117"/>
                    </a:lnTo>
                    <a:lnTo>
                      <a:pt x="f118" y="f7"/>
                    </a:lnTo>
                    <a:lnTo>
                      <a:pt x="f27" y="f119"/>
                    </a:lnTo>
                    <a:lnTo>
                      <a:pt x="f120" y="f7"/>
                    </a:lnTo>
                    <a:lnTo>
                      <a:pt x="f121" y="f122"/>
                    </a:lnTo>
                    <a:lnTo>
                      <a:pt x="f123" y="f124"/>
                    </a:lnTo>
                    <a:lnTo>
                      <a:pt x="f45" y="f117"/>
                    </a:lnTo>
                    <a:lnTo>
                      <a:pt x="f125" y="f126"/>
                    </a:lnTo>
                    <a:lnTo>
                      <a:pt x="f127" y="f126"/>
                    </a:lnTo>
                    <a:lnTo>
                      <a:pt x="f128" y="f126"/>
                    </a:lnTo>
                    <a:lnTo>
                      <a:pt x="f129" y="f126"/>
                    </a:lnTo>
                    <a:lnTo>
                      <a:pt x="f130" y="f131"/>
                    </a:lnTo>
                    <a:lnTo>
                      <a:pt x="f130" y="f131"/>
                    </a:lnTo>
                    <a:lnTo>
                      <a:pt x="f132" y="f133"/>
                    </a:lnTo>
                    <a:lnTo>
                      <a:pt x="f134" y="f114"/>
                    </a:lnTo>
                    <a:lnTo>
                      <a:pt x="f34" y="f133"/>
                    </a:lnTo>
                    <a:lnTo>
                      <a:pt x="f135" y="f131"/>
                    </a:lnTo>
                    <a:lnTo>
                      <a:pt x="f136" y="f122"/>
                    </a:lnTo>
                    <a:lnTo>
                      <a:pt x="f137" y="f117"/>
                    </a:lnTo>
                    <a:lnTo>
                      <a:pt x="f138" y="f139"/>
                    </a:lnTo>
                    <a:lnTo>
                      <a:pt x="f140" y="f141"/>
                    </a:lnTo>
                    <a:lnTo>
                      <a:pt x="f142" y="f143"/>
                    </a:lnTo>
                    <a:lnTo>
                      <a:pt x="f135" y="f143"/>
                    </a:lnTo>
                    <a:lnTo>
                      <a:pt x="f24" y="f144"/>
                    </a:lnTo>
                    <a:lnTo>
                      <a:pt x="f134" y="f145"/>
                    </a:lnTo>
                    <a:lnTo>
                      <a:pt x="f134" y="f103"/>
                    </a:lnTo>
                    <a:lnTo>
                      <a:pt x="f134" y="f146"/>
                    </a:lnTo>
                    <a:lnTo>
                      <a:pt x="f24" y="f147"/>
                    </a:lnTo>
                    <a:lnTo>
                      <a:pt x="f148" y="f149"/>
                    </a:lnTo>
                    <a:lnTo>
                      <a:pt x="f150" y="f99"/>
                    </a:lnTo>
                    <a:lnTo>
                      <a:pt x="f151" y="f152"/>
                    </a:lnTo>
                    <a:lnTo>
                      <a:pt x="f138" y="f97"/>
                    </a:lnTo>
                    <a:lnTo>
                      <a:pt x="f153" y="f141"/>
                    </a:lnTo>
                    <a:lnTo>
                      <a:pt x="f153" y="f144"/>
                    </a:lnTo>
                    <a:lnTo>
                      <a:pt x="f154" y="f152"/>
                    </a:lnTo>
                    <a:lnTo>
                      <a:pt x="f155" y="f147"/>
                    </a:lnTo>
                    <a:lnTo>
                      <a:pt x="f154" y="f96"/>
                    </a:lnTo>
                    <a:lnTo>
                      <a:pt x="f156" y="f149"/>
                    </a:lnTo>
                    <a:lnTo>
                      <a:pt x="f157" y="f158"/>
                    </a:lnTo>
                    <a:lnTo>
                      <a:pt x="f159" y="f158"/>
                    </a:lnTo>
                    <a:lnTo>
                      <a:pt x="f160" y="f103"/>
                    </a:lnTo>
                    <a:lnTo>
                      <a:pt x="f161" y="f93"/>
                    </a:lnTo>
                    <a:lnTo>
                      <a:pt x="f162" y="f147"/>
                    </a:lnTo>
                    <a:lnTo>
                      <a:pt x="f163" y="f93"/>
                    </a:lnTo>
                    <a:lnTo>
                      <a:pt x="f163" y="f93"/>
                    </a:lnTo>
                    <a:lnTo>
                      <a:pt x="f164" y="f93"/>
                    </a:lnTo>
                    <a:lnTo>
                      <a:pt x="f159" y="f92"/>
                    </a:lnTo>
                    <a:lnTo>
                      <a:pt x="f160" y="f105"/>
                    </a:lnTo>
                    <a:lnTo>
                      <a:pt x="f165" y="f110"/>
                    </a:lnTo>
                    <a:lnTo>
                      <a:pt x="f140" y="f105"/>
                    </a:lnTo>
                    <a:lnTo>
                      <a:pt x="f140" y="f166"/>
                    </a:lnTo>
                    <a:lnTo>
                      <a:pt x="f155" y="f166"/>
                    </a:lnTo>
                    <a:lnTo>
                      <a:pt x="f156" y="f167"/>
                    </a:lnTo>
                    <a:lnTo>
                      <a:pt x="f168" y="f166"/>
                    </a:lnTo>
                    <a:lnTo>
                      <a:pt x="f168" y="f166"/>
                    </a:lnTo>
                    <a:lnTo>
                      <a:pt x="f169" y="f107"/>
                    </a:lnTo>
                    <a:lnTo>
                      <a:pt x="f170" y="f171"/>
                    </a:lnTo>
                    <a:lnTo>
                      <a:pt x="f172" y="f91"/>
                    </a:lnTo>
                    <a:lnTo>
                      <a:pt x="f163" y="f86"/>
                    </a:lnTo>
                    <a:lnTo>
                      <a:pt x="f173" y="f89"/>
                    </a:lnTo>
                    <a:lnTo>
                      <a:pt x="f174" y="f175"/>
                    </a:lnTo>
                    <a:lnTo>
                      <a:pt x="f163" y="f171"/>
                    </a:lnTo>
                    <a:lnTo>
                      <a:pt x="f172" y="f166"/>
                    </a:lnTo>
                    <a:lnTo>
                      <a:pt x="f176" y="f92"/>
                    </a:lnTo>
                    <a:lnTo>
                      <a:pt x="f177" y="f105"/>
                    </a:lnTo>
                    <a:lnTo>
                      <a:pt x="f178" y="f105"/>
                    </a:lnTo>
                    <a:lnTo>
                      <a:pt x="f177" y="f146"/>
                    </a:lnTo>
                    <a:lnTo>
                      <a:pt x="f179" y="f93"/>
                    </a:lnTo>
                    <a:lnTo>
                      <a:pt x="f179" y="f93"/>
                    </a:lnTo>
                    <a:lnTo>
                      <a:pt x="f173" y="f95"/>
                    </a:lnTo>
                    <a:lnTo>
                      <a:pt x="f180" y="f101"/>
                    </a:lnTo>
                    <a:lnTo>
                      <a:pt x="f181" y="f146"/>
                    </a:lnTo>
                    <a:lnTo>
                      <a:pt x="f182" y="f146"/>
                    </a:lnTo>
                    <a:lnTo>
                      <a:pt x="f18" y="f106"/>
                    </a:lnTo>
                    <a:lnTo>
                      <a:pt x="f13" y="f171"/>
                    </a:lnTo>
                    <a:lnTo>
                      <a:pt x="f181" y="f91"/>
                    </a:lnTo>
                    <a:lnTo>
                      <a:pt x="f8" y="f86"/>
                    </a:lnTo>
                    <a:lnTo>
                      <a:pt x="f183" y="f184"/>
                    </a:lnTo>
                    <a:lnTo>
                      <a:pt x="f185" y="f186"/>
                    </a:lnTo>
                    <a:lnTo>
                      <a:pt x="f187" y="f188"/>
                    </a:lnTo>
                    <a:lnTo>
                      <a:pt x="f179" y="f6"/>
                    </a:lnTo>
                    <a:lnTo>
                      <a:pt x="f173" y="f6"/>
                    </a:lnTo>
                    <a:lnTo>
                      <a:pt x="f164" y="f11"/>
                    </a:lnTo>
                    <a:lnTo>
                      <a:pt x="f169" y="f87"/>
                    </a:lnTo>
                    <a:lnTo>
                      <a:pt x="f189" y="f19"/>
                    </a:lnTo>
                    <a:lnTo>
                      <a:pt x="f161" y="f20"/>
                    </a:lnTo>
                    <a:lnTo>
                      <a:pt x="f159" y="f78"/>
                    </a:lnTo>
                    <a:lnTo>
                      <a:pt x="f159" y="f78"/>
                    </a:lnTo>
                    <a:lnTo>
                      <a:pt x="f170" y="f82"/>
                    </a:lnTo>
                    <a:lnTo>
                      <a:pt x="f163" y="f20"/>
                    </a:lnTo>
                    <a:lnTo>
                      <a:pt x="f178" y="f11"/>
                    </a:lnTo>
                    <a:lnTo>
                      <a:pt x="f190" y="f11"/>
                    </a:lnTo>
                    <a:lnTo>
                      <a:pt x="f191" y="f78"/>
                    </a:lnTo>
                    <a:lnTo>
                      <a:pt x="f183" y="f81"/>
                    </a:lnTo>
                    <a:lnTo>
                      <a:pt x="f192" y="f193"/>
                    </a:lnTo>
                    <a:lnTo>
                      <a:pt x="f180" y="f74"/>
                    </a:lnTo>
                    <a:lnTo>
                      <a:pt x="f192" y="f19"/>
                    </a:lnTo>
                    <a:lnTo>
                      <a:pt x="f8" y="f20"/>
                    </a:lnTo>
                    <a:lnTo>
                      <a:pt x="f194" y="f20"/>
                    </a:lnTo>
                    <a:lnTo>
                      <a:pt x="f182" y="f78"/>
                    </a:lnTo>
                    <a:lnTo>
                      <a:pt x="f195" y="f74"/>
                    </a:lnTo>
                    <a:lnTo>
                      <a:pt x="f195" y="f74"/>
                    </a:lnTo>
                    <a:lnTo>
                      <a:pt x="f196" y="f193"/>
                    </a:lnTo>
                    <a:lnTo>
                      <a:pt x="f197" y="f81"/>
                    </a:lnTo>
                    <a:lnTo>
                      <a:pt x="f5" y="f102"/>
                    </a:lnTo>
                    <a:lnTo>
                      <a:pt x="f198" y="f72"/>
                    </a:lnTo>
                    <a:lnTo>
                      <a:pt x="f196" y="f100"/>
                    </a:lnTo>
                    <a:lnTo>
                      <a:pt x="f199" y="f100"/>
                    </a:lnTo>
                    <a:lnTo>
                      <a:pt x="f200" y="f111"/>
                    </a:lnTo>
                    <a:lnTo>
                      <a:pt x="f13" y="f77"/>
                    </a:lnTo>
                    <a:lnTo>
                      <a:pt x="f201" y="f116"/>
                    </a:lnTo>
                    <a:lnTo>
                      <a:pt x="f201" y="f57"/>
                    </a:lnTo>
                    <a:lnTo>
                      <a:pt x="f180" y="f202"/>
                    </a:lnTo>
                    <a:lnTo>
                      <a:pt x="f192" y="f203"/>
                    </a:lnTo>
                    <a:lnTo>
                      <a:pt x="f185" y="f204"/>
                    </a:lnTo>
                    <a:lnTo>
                      <a:pt x="f191" y="f205"/>
                    </a:lnTo>
                    <a:lnTo>
                      <a:pt x="f183" y="f54"/>
                    </a:lnTo>
                    <a:lnTo>
                      <a:pt x="f180" y="f51"/>
                    </a:lnTo>
                    <a:lnTo>
                      <a:pt x="f191" y="f206"/>
                    </a:lnTo>
                    <a:lnTo>
                      <a:pt x="f183" y="f207"/>
                    </a:lnTo>
                    <a:lnTo>
                      <a:pt x="f183" y="f207"/>
                    </a:lnTo>
                    <a:lnTo>
                      <a:pt x="f183" y="f208"/>
                    </a:lnTo>
                    <a:lnTo>
                      <a:pt x="f209" y="f46"/>
                    </a:lnTo>
                    <a:lnTo>
                      <a:pt x="f191" y="f45"/>
                    </a:lnTo>
                    <a:lnTo>
                      <a:pt x="f183" y="f43"/>
                    </a:lnTo>
                    <a:lnTo>
                      <a:pt x="f10" y="f127"/>
                    </a:lnTo>
                    <a:lnTo>
                      <a:pt x="f194" y="f43"/>
                    </a:lnTo>
                    <a:lnTo>
                      <a:pt x="f13" y="f127"/>
                    </a:lnTo>
                    <a:lnTo>
                      <a:pt x="f210" y="f211"/>
                    </a:lnTo>
                    <a:lnTo>
                      <a:pt x="f17" y="f41"/>
                    </a:lnTo>
                    <a:lnTo>
                      <a:pt x="f181" y="f212"/>
                    </a:lnTo>
                    <a:lnTo>
                      <a:pt x="f213" y="f23"/>
                    </a:lnTo>
                    <a:lnTo>
                      <a:pt x="f209" y="f214"/>
                    </a:lnTo>
                    <a:lnTo>
                      <a:pt x="f180" y="f215"/>
                    </a:lnTo>
                    <a:lnTo>
                      <a:pt x="f177" y="f156"/>
                    </a:lnTo>
                    <a:lnTo>
                      <a:pt x="f177" y="f156"/>
                    </a:lnTo>
                    <a:lnTo>
                      <a:pt x="f178" y="f165"/>
                    </a:lnTo>
                    <a:lnTo>
                      <a:pt x="f178" y="f216"/>
                    </a:lnTo>
                    <a:lnTo>
                      <a:pt x="f164" y="f217"/>
                    </a:lnTo>
                    <a:lnTo>
                      <a:pt x="f170" y="f218"/>
                    </a:lnTo>
                    <a:lnTo>
                      <a:pt x="f148" y="f219"/>
                    </a:lnTo>
                    <a:lnTo>
                      <a:pt x="f34" y="f220"/>
                    </a:lnTo>
                    <a:lnTo>
                      <a:pt x="f134" y="f221"/>
                    </a:lnTo>
                    <a:lnTo>
                      <a:pt x="f132" y="f5"/>
                    </a:lnTo>
                    <a:lnTo>
                      <a:pt x="f222" y="f220"/>
                    </a:lnTo>
                    <a:lnTo>
                      <a:pt x="f125" y="f223"/>
                    </a:lnTo>
                    <a:lnTo>
                      <a:pt x="f128" y="f200"/>
                    </a:lnTo>
                    <a:lnTo>
                      <a:pt x="f128" y="f210"/>
                    </a:lnTo>
                    <a:lnTo>
                      <a:pt x="f212" y="f224"/>
                    </a:lnTo>
                    <a:lnTo>
                      <a:pt x="f225" y="f226"/>
                    </a:lnTo>
                    <a:lnTo>
                      <a:pt x="f129" y="f173"/>
                    </a:lnTo>
                    <a:lnTo>
                      <a:pt x="f227" y="f228"/>
                    </a:lnTo>
                    <a:lnTo>
                      <a:pt x="f212" y="f159"/>
                    </a:lnTo>
                    <a:lnTo>
                      <a:pt x="f130" y="f229"/>
                    </a:lnTo>
                    <a:lnTo>
                      <a:pt x="f230" y="f136"/>
                    </a:lnTo>
                    <a:lnTo>
                      <a:pt x="f132" y="f136"/>
                    </a:lnTo>
                    <a:lnTo>
                      <a:pt x="f231" y="f232"/>
                    </a:lnTo>
                    <a:lnTo>
                      <a:pt x="f233" y="f150"/>
                    </a:lnTo>
                    <a:lnTo>
                      <a:pt x="f21" y="f2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649656" y="5476755"/>
                <a:ext cx="523878" cy="649288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330"/>
                  <a:gd name="f7" fmla="val 409"/>
                  <a:gd name="f8" fmla="val 119"/>
                  <a:gd name="f9" fmla="val 352"/>
                  <a:gd name="f10" fmla="val 122"/>
                  <a:gd name="f11" fmla="val 365"/>
                  <a:gd name="f12" fmla="val 115"/>
                  <a:gd name="f13" fmla="val 364"/>
                  <a:gd name="f14" fmla="val 114"/>
                  <a:gd name="f15" fmla="val 358"/>
                  <a:gd name="f16" fmla="val 109"/>
                  <a:gd name="f17" fmla="val 359"/>
                  <a:gd name="f18" fmla="val 108"/>
                  <a:gd name="f19" fmla="val 354"/>
                  <a:gd name="f20" fmla="val 68"/>
                  <a:gd name="f21" fmla="val 185"/>
                  <a:gd name="f22" fmla="val 67"/>
                  <a:gd name="f23" fmla="val 66"/>
                  <a:gd name="f24" fmla="val 64"/>
                  <a:gd name="f25" fmla="val 184"/>
                  <a:gd name="f26" fmla="val 182"/>
                  <a:gd name="f27" fmla="val 70"/>
                  <a:gd name="f28" fmla="val 187"/>
                  <a:gd name="f29" fmla="val 189"/>
                  <a:gd name="f30" fmla="val 106"/>
                  <a:gd name="f31" fmla="val 92"/>
                  <a:gd name="f32" fmla="val 173"/>
                  <a:gd name="f33" fmla="val 170"/>
                  <a:gd name="f34" fmla="val 94"/>
                  <a:gd name="f35" fmla="val 166"/>
                  <a:gd name="f36" fmla="val 96"/>
                  <a:gd name="f37" fmla="val 97"/>
                  <a:gd name="f38" fmla="val 168"/>
                  <a:gd name="f39" fmla="val 176"/>
                  <a:gd name="f40" fmla="val 178"/>
                  <a:gd name="f41" fmla="val 136"/>
                  <a:gd name="f42" fmla="val 163"/>
                  <a:gd name="f43" fmla="val 129"/>
                  <a:gd name="f44" fmla="val 123"/>
                  <a:gd name="f45" fmla="val 121"/>
                  <a:gd name="f46" fmla="val 131"/>
                  <a:gd name="f47" fmla="val 155"/>
                  <a:gd name="f48" fmla="val 77"/>
                  <a:gd name="f49" fmla="val 156"/>
                  <a:gd name="f50" fmla="val 76"/>
                  <a:gd name="f51" fmla="val 159"/>
                  <a:gd name="f52" fmla="val 71"/>
                  <a:gd name="f53" fmla="val 152"/>
                  <a:gd name="f54" fmla="val 148"/>
                  <a:gd name="f55" fmla="val 72"/>
                  <a:gd name="f56" fmla="val 138"/>
                  <a:gd name="f57" fmla="val 79"/>
                  <a:gd name="f58" fmla="val 144"/>
                  <a:gd name="f59" fmla="val 80"/>
                  <a:gd name="f60" fmla="val 146"/>
                  <a:gd name="f61" fmla="val 147"/>
                  <a:gd name="f62" fmla="val 153"/>
                  <a:gd name="f63" fmla="val 164"/>
                  <a:gd name="f64" fmla="val 135"/>
                  <a:gd name="f65" fmla="val 11"/>
                  <a:gd name="f66" fmla="val 4"/>
                  <a:gd name="f67" fmla="val 7"/>
                  <a:gd name="f68" fmla="val 102"/>
                  <a:gd name="f69" fmla="val 12"/>
                  <a:gd name="f70" fmla="val 113"/>
                  <a:gd name="f71" fmla="val 51"/>
                  <a:gd name="f72" fmla="val 160"/>
                  <a:gd name="f73" fmla="val 47"/>
                  <a:gd name="f74" fmla="val 45"/>
                  <a:gd name="f75" fmla="val 39"/>
                  <a:gd name="f76" fmla="val 157"/>
                  <a:gd name="f77" fmla="val 41"/>
                  <a:gd name="f78" fmla="val 151"/>
                  <a:gd name="f79" fmla="val 142"/>
                  <a:gd name="f80" fmla="val 46"/>
                  <a:gd name="f81" fmla="val 53"/>
                  <a:gd name="f82" fmla="val 100"/>
                  <a:gd name="f83" fmla="val 54"/>
                  <a:gd name="f84" fmla="val 91"/>
                  <a:gd name="f85" fmla="val 58"/>
                  <a:gd name="f86" fmla="val 62"/>
                  <a:gd name="f87" fmla="val 60"/>
                  <a:gd name="f88" fmla="val 63"/>
                  <a:gd name="f89" fmla="val 130"/>
                  <a:gd name="f90" fmla="val 55"/>
                  <a:gd name="f91" fmla="val 269"/>
                  <a:gd name="f92" fmla="val 271"/>
                  <a:gd name="f93" fmla="val 273"/>
                  <a:gd name="f94" fmla="val 40"/>
                  <a:gd name="f95" fmla="val 301"/>
                  <a:gd name="f96" fmla="val 25"/>
                  <a:gd name="f97" fmla="val 318"/>
                  <a:gd name="f98" fmla="val 24"/>
                  <a:gd name="f99" fmla="val 317"/>
                  <a:gd name="f100" fmla="val 314"/>
                  <a:gd name="f101" fmla="val 59"/>
                  <a:gd name="f102" fmla="val 305"/>
                  <a:gd name="f103" fmla="val 75"/>
                  <a:gd name="f104" fmla="val 299"/>
                  <a:gd name="f105" fmla="val 292"/>
                  <a:gd name="f106" fmla="val 288"/>
                  <a:gd name="f107" fmla="val 110"/>
                  <a:gd name="f108" fmla="val 278"/>
                  <a:gd name="f109" fmla="val 279"/>
                  <a:gd name="f110" fmla="val 117"/>
                  <a:gd name="f111" fmla="val 284"/>
                  <a:gd name="f112" fmla="val 274"/>
                  <a:gd name="f113" fmla="val 266"/>
                  <a:gd name="f114" fmla="val 265"/>
                  <a:gd name="f115" fmla="val 198"/>
                  <a:gd name="f116" fmla="val 235"/>
                  <a:gd name="f117" fmla="val 227"/>
                  <a:gd name="f118" fmla="val 228"/>
                  <a:gd name="f119" fmla="val 238"/>
                  <a:gd name="f120" fmla="val 218"/>
                  <a:gd name="f121" fmla="val 245"/>
                  <a:gd name="f122" fmla="val 252"/>
                  <a:gd name="f123" fmla="val 223"/>
                  <a:gd name="f124" fmla="val 254"/>
                  <a:gd name="f125" fmla="val 207"/>
                  <a:gd name="f126" fmla="val 282"/>
                  <a:gd name="f127" fmla="val 215"/>
                  <a:gd name="f128" fmla="val 283"/>
                  <a:gd name="f129" fmla="val 219"/>
                  <a:gd name="f130" fmla="val 303"/>
                  <a:gd name="f131" fmla="val 307"/>
                  <a:gd name="f132" fmla="val 191"/>
                  <a:gd name="f133" fmla="val 312"/>
                  <a:gd name="f134" fmla="val 195"/>
                  <a:gd name="f135" fmla="val 197"/>
                  <a:gd name="f136" fmla="val 199"/>
                  <a:gd name="f137" fmla="val 324"/>
                  <a:gd name="f138" fmla="val 204"/>
                  <a:gd name="f139" fmla="val 211"/>
                  <a:gd name="f140" fmla="val 212"/>
                  <a:gd name="f141" fmla="val 322"/>
                  <a:gd name="f142" fmla="val 321"/>
                  <a:gd name="f143" fmla="val 329"/>
                  <a:gd name="f144" fmla="val 338"/>
                  <a:gd name="f145" fmla="val 355"/>
                  <a:gd name="f146" fmla="val 363"/>
                  <a:gd name="f147" fmla="val 367"/>
                  <a:gd name="f148" fmla="val 210"/>
                  <a:gd name="f149" fmla="val 371"/>
                  <a:gd name="f150" fmla="val 208"/>
                  <a:gd name="f151" fmla="val 372"/>
                  <a:gd name="f152" fmla="val 375"/>
                  <a:gd name="f153" fmla="val 206"/>
                  <a:gd name="f154" fmla="val 376"/>
                  <a:gd name="f155" fmla="val 388"/>
                  <a:gd name="f156" fmla="val 400"/>
                  <a:gd name="f157" fmla="val 403"/>
                  <a:gd name="f158" fmla="val 405"/>
                  <a:gd name="f159" fmla="val 406"/>
                  <a:gd name="f160" fmla="val 172"/>
                  <a:gd name="f161" fmla="val 407"/>
                  <a:gd name="f162" fmla="val 165"/>
                  <a:gd name="f163" fmla="val 401"/>
                  <a:gd name="f164" fmla="val 161"/>
                  <a:gd name="f165" fmla="val 398"/>
                  <a:gd name="f166" fmla="val 390"/>
                  <a:gd name="f167" fmla="val 386"/>
                  <a:gd name="f168" fmla="val 139"/>
                  <a:gd name="f169" fmla="val 382"/>
                  <a:gd name="f170" fmla="val 377"/>
                  <a:gd name="f171" fmla="val 127"/>
                  <a:gd name="f172" fmla="val 373"/>
                  <a:gd name="f173" fmla="val 125"/>
                  <a:gd name="f174" fmla="val 350"/>
                  <a:gd name="f175" fmla="val 348"/>
                  <a:gd name="f176" fmla="val 347"/>
                  <a:gd name="f177" fmla="val 105"/>
                  <a:gd name="f178" fmla="val 346"/>
                  <a:gd name="f179" fmla="val 101"/>
                  <a:gd name="f180" fmla="val 341"/>
                  <a:gd name="f181" fmla="val 98"/>
                  <a:gd name="f182" fmla="val 333"/>
                  <a:gd name="f183" fmla="val 85"/>
                  <a:gd name="f184" fmla="val 326"/>
                  <a:gd name="f185" fmla="val 81"/>
                  <a:gd name="f186" fmla="val 310"/>
                  <a:gd name="f187" fmla="val 293"/>
                  <a:gd name="f188" fmla="val 286"/>
                  <a:gd name="f189" fmla="val 267"/>
                  <a:gd name="f190" fmla="val 256"/>
                  <a:gd name="f191" fmla="val 248"/>
                  <a:gd name="f192" fmla="val 246"/>
                  <a:gd name="f193" fmla="val 236"/>
                  <a:gd name="f194" fmla="val 83"/>
                  <a:gd name="f195" fmla="val 231"/>
                  <a:gd name="f196" fmla="val 216"/>
                  <a:gd name="f197" fmla="val 224"/>
                  <a:gd name="f198" fmla="val 93"/>
                  <a:gd name="f199" fmla="val 220"/>
                  <a:gd name="f200" fmla="val 89"/>
                  <a:gd name="f201" fmla="val 214"/>
                  <a:gd name="f202" fmla="val 88"/>
                  <a:gd name="f203" fmla="val 87"/>
                  <a:gd name="f204" fmla="val 203"/>
                  <a:gd name="f205" fmla="val 225"/>
                  <a:gd name="f206" fmla="val 221"/>
                  <a:gd name="f207" fmla="val 126"/>
                  <a:gd name="f208" fmla="val 240"/>
                  <a:gd name="f209" fmla="val 241"/>
                  <a:gd name="f210" fmla="val 249"/>
                  <a:gd name="f211" fmla="val 258"/>
                  <a:gd name="f212" fmla="val 169"/>
                  <a:gd name="f213" fmla="val 259"/>
                  <a:gd name="f214" fmla="val 174"/>
                  <a:gd name="f215" fmla="val 253"/>
                  <a:gd name="f216" fmla="val 181"/>
                  <a:gd name="f217" fmla="val 190"/>
                  <a:gd name="f218" fmla="val 202"/>
                  <a:gd name="f219" fmla="val 193"/>
                  <a:gd name="f220" fmla="val 232"/>
                  <a:gd name="f221" fmla="val 149"/>
                  <a:gd name="f222" fmla="val 143"/>
                  <a:gd name="f223" fmla="val 194"/>
                  <a:gd name="f224" fmla="val 134"/>
                  <a:gd name="f225" fmla="val 132"/>
                  <a:gd name="f226" fmla="val 177"/>
                  <a:gd name="f227" fmla="val 183"/>
                  <a:gd name="f228" fmla="val 186"/>
                  <a:gd name="f229" fmla="val 201"/>
                  <a:gd name="f230" fmla="val 140"/>
                  <a:gd name="f231" fmla="val 112"/>
                  <a:gd name="f232" fmla="val 84"/>
                  <a:gd name="f233" fmla="val 233"/>
                  <a:gd name="f234" fmla="val 49"/>
                  <a:gd name="f235" fmla="val 104"/>
                  <a:gd name="f236" fmla="val 118"/>
                  <a:gd name="f237" fmla="val 111"/>
                  <a:gd name="f238" fmla="val 74"/>
                  <a:gd name="f239" fmla="val 42"/>
                  <a:gd name="f240" fmla="val 30"/>
                  <a:gd name="f241" fmla="val 28"/>
                  <a:gd name="f242" fmla="val 36"/>
                  <a:gd name="f243" fmla="val 50"/>
                  <a:gd name="f244" fmla="val 34"/>
                  <a:gd name="f245" fmla="val 21"/>
                  <a:gd name="f246" fmla="val 229"/>
                  <a:gd name="f247" fmla="val 244"/>
                  <a:gd name="f248" fmla="val 262"/>
                  <a:gd name="f249" fmla="val 263"/>
                  <a:gd name="f250" fmla="val 257"/>
                  <a:gd name="f251" fmla="val 261"/>
                  <a:gd name="f252" fmla="+- 0 0 -90"/>
                  <a:gd name="f253" fmla="*/ f3 1 330"/>
                  <a:gd name="f254" fmla="*/ f4 1 409"/>
                  <a:gd name="f255" fmla="val f5"/>
                  <a:gd name="f256" fmla="val f6"/>
                  <a:gd name="f257" fmla="val f7"/>
                  <a:gd name="f258" fmla="*/ f252 f0 1"/>
                  <a:gd name="f259" fmla="+- f257 0 f255"/>
                  <a:gd name="f260" fmla="+- f256 0 f255"/>
                  <a:gd name="f261" fmla="*/ f258 1 f2"/>
                  <a:gd name="f262" fmla="*/ f260 1 330"/>
                  <a:gd name="f263" fmla="*/ f259 1 409"/>
                  <a:gd name="f264" fmla="+- f261 0 f1"/>
                  <a:gd name="f265" fmla="*/ 119 1 f262"/>
                  <a:gd name="f266" fmla="*/ 352 1 f263"/>
                  <a:gd name="f267" fmla="*/ 70 1 f262"/>
                  <a:gd name="f268" fmla="*/ 184 1 f263"/>
                  <a:gd name="f269" fmla="*/ 96 1 f262"/>
                  <a:gd name="f270" fmla="*/ 166 1 f263"/>
                  <a:gd name="f271" fmla="*/ 121 1 f262"/>
                  <a:gd name="f272" fmla="*/ 163 1 f263"/>
                  <a:gd name="f273" fmla="*/ 79 1 f262"/>
                  <a:gd name="f274" fmla="*/ 144 1 f263"/>
                  <a:gd name="f275" fmla="*/ 164 1 f262"/>
                  <a:gd name="f276" fmla="*/ 135 1 f263"/>
                  <a:gd name="f277" fmla="*/ 12 1 f262"/>
                  <a:gd name="f278" fmla="*/ 106 1 f263"/>
                  <a:gd name="f279" fmla="*/ 41 1 f262"/>
                  <a:gd name="f280" fmla="*/ 151 1 f263"/>
                  <a:gd name="f281" fmla="*/ 60 1 f262"/>
                  <a:gd name="f282" fmla="*/ 121 1 f263"/>
                  <a:gd name="f283" fmla="*/ 301 1 f262"/>
                  <a:gd name="f284" fmla="*/ 25 1 f263"/>
                  <a:gd name="f285" fmla="*/ 299 1 f262"/>
                  <a:gd name="f286" fmla="*/ 102 1 f263"/>
                  <a:gd name="f287" fmla="*/ 265 1 f262"/>
                  <a:gd name="f288" fmla="*/ 176 1 f263"/>
                  <a:gd name="f289" fmla="*/ 223 1 f262"/>
                  <a:gd name="f290" fmla="*/ 254 1 f263"/>
                  <a:gd name="f291" fmla="*/ 199 1 f262"/>
                  <a:gd name="f292" fmla="*/ 324 1 f263"/>
                  <a:gd name="f293" fmla="*/ 207 1 f262"/>
                  <a:gd name="f294" fmla="*/ 355 1 f263"/>
                  <a:gd name="f295" fmla="*/ 197 1 f262"/>
                  <a:gd name="f296" fmla="*/ 400 1 f263"/>
                  <a:gd name="f297" fmla="*/ 161 1 f262"/>
                  <a:gd name="f298" fmla="*/ 398 1 f263"/>
                  <a:gd name="f299" fmla="*/ 123 1 f262"/>
                  <a:gd name="f300" fmla="*/ 97 1 f262"/>
                  <a:gd name="f301" fmla="*/ 341 1 f263"/>
                  <a:gd name="f302" fmla="*/ 72 1 f262"/>
                  <a:gd name="f303" fmla="*/ 293 1 f263"/>
                  <a:gd name="f304" fmla="*/ 81 1 f262"/>
                  <a:gd name="f305" fmla="*/ 236 1 f263"/>
                  <a:gd name="f306" fmla="*/ 93 1 f262"/>
                  <a:gd name="f307" fmla="*/ 220 1 f263"/>
                  <a:gd name="f308" fmla="*/ 94 1 f262"/>
                  <a:gd name="f309" fmla="*/ 199 1 f263"/>
                  <a:gd name="f310" fmla="*/ 109 1 f262"/>
                  <a:gd name="f311" fmla="*/ 224 1 f263"/>
                  <a:gd name="f312" fmla="*/ 136 1 f262"/>
                  <a:gd name="f313" fmla="*/ 225 1 f263"/>
                  <a:gd name="f314" fmla="*/ 169 1 f262"/>
                  <a:gd name="f315" fmla="*/ 259 1 f263"/>
                  <a:gd name="f316" fmla="*/ 160 1 f262"/>
                  <a:gd name="f317" fmla="*/ 231 1 f263"/>
                  <a:gd name="f318" fmla="*/ 212 1 f262"/>
                  <a:gd name="f319" fmla="*/ 214 1 f263"/>
                  <a:gd name="f320" fmla="*/ 176 1 f262"/>
                  <a:gd name="f321" fmla="*/ 216 1 f263"/>
                  <a:gd name="f322" fmla="*/ 155 1 f262"/>
                  <a:gd name="f323" fmla="*/ 135 1 f262"/>
                  <a:gd name="f324" fmla="*/ 187 1 f263"/>
                  <a:gd name="f325" fmla="*/ 157 1 f262"/>
                  <a:gd name="f326" fmla="*/ 174 1 f263"/>
                  <a:gd name="f327" fmla="*/ 152 1 f263"/>
                  <a:gd name="f328" fmla="*/ 218 1 f262"/>
                  <a:gd name="f329" fmla="*/ 139 1 f263"/>
                  <a:gd name="f330" fmla="*/ 194 1 f262"/>
                  <a:gd name="f331" fmla="*/ 140 1 f263"/>
                  <a:gd name="f332" fmla="*/ 177 1 f262"/>
                  <a:gd name="f333" fmla="*/ 134 1 f263"/>
                  <a:gd name="f334" fmla="*/ 191 1 f262"/>
                  <a:gd name="f335" fmla="*/ 129 1 f263"/>
                  <a:gd name="f336" fmla="*/ 166 1 f262"/>
                  <a:gd name="f337" fmla="*/ 125 1 f263"/>
                  <a:gd name="f338" fmla="*/ 189 1 f262"/>
                  <a:gd name="f339" fmla="*/ 100 1 f263"/>
                  <a:gd name="f340" fmla="*/ 198 1 f262"/>
                  <a:gd name="f341" fmla="*/ 84 1 f263"/>
                  <a:gd name="f342" fmla="*/ 70 1 f263"/>
                  <a:gd name="f343" fmla="*/ 202 1 f262"/>
                  <a:gd name="f344" fmla="*/ 67 1 f263"/>
                  <a:gd name="f345" fmla="*/ 182 1 f262"/>
                  <a:gd name="f346" fmla="*/ 98 1 f263"/>
                  <a:gd name="f347" fmla="*/ 148 1 f262"/>
                  <a:gd name="f348" fmla="*/ 96 1 f263"/>
                  <a:gd name="f349" fmla="*/ 149 1 f262"/>
                  <a:gd name="f350" fmla="*/ 140 1 f262"/>
                  <a:gd name="f351" fmla="*/ 75 1 f263"/>
                  <a:gd name="f352" fmla="*/ 97 1 f263"/>
                  <a:gd name="f353" fmla="*/ 131 1 f262"/>
                  <a:gd name="f354" fmla="*/ 119 1 f263"/>
                  <a:gd name="f355" fmla="*/ 111 1 f262"/>
                  <a:gd name="f356" fmla="*/ 114 1 f263"/>
                  <a:gd name="f357" fmla="*/ 105 1 f262"/>
                  <a:gd name="f358" fmla="*/ 84 1 f262"/>
                  <a:gd name="f359" fmla="*/ 71 1 f262"/>
                  <a:gd name="f360" fmla="*/ 63 1 f262"/>
                  <a:gd name="f361" fmla="*/ 93 1 f263"/>
                  <a:gd name="f362" fmla="*/ 72 1 f263"/>
                  <a:gd name="f363" fmla="*/ 42 1 f263"/>
                  <a:gd name="f364" fmla="*/ 46 1 f263"/>
                  <a:gd name="f365" fmla="*/ 146 1 f262"/>
                  <a:gd name="f366" fmla="*/ 40 1 f263"/>
                  <a:gd name="f367" fmla="*/ 187 1 f262"/>
                  <a:gd name="f368" fmla="*/ 60 1 f263"/>
                  <a:gd name="f369" fmla="*/ 244 1 f262"/>
                  <a:gd name="f370" fmla="*/ 0 1 f263"/>
                  <a:gd name="f371" fmla="*/ 0 1 f262"/>
                  <a:gd name="f372" fmla="*/ f256 1 f262"/>
                  <a:gd name="f373" fmla="*/ f257 1 f263"/>
                  <a:gd name="f374" fmla="*/ f371 f253 1"/>
                  <a:gd name="f375" fmla="*/ f372 f253 1"/>
                  <a:gd name="f376" fmla="*/ f373 f254 1"/>
                  <a:gd name="f377" fmla="*/ f370 f254 1"/>
                  <a:gd name="f378" fmla="*/ f265 f253 1"/>
                  <a:gd name="f379" fmla="*/ f266 f254 1"/>
                  <a:gd name="f380" fmla="*/ f267 f253 1"/>
                  <a:gd name="f381" fmla="*/ f268 f254 1"/>
                  <a:gd name="f382" fmla="*/ f269 f253 1"/>
                  <a:gd name="f383" fmla="*/ f270 f254 1"/>
                  <a:gd name="f384" fmla="*/ f271 f253 1"/>
                  <a:gd name="f385" fmla="*/ f272 f254 1"/>
                  <a:gd name="f386" fmla="*/ f273 f253 1"/>
                  <a:gd name="f387" fmla="*/ f274 f254 1"/>
                  <a:gd name="f388" fmla="*/ f275 f253 1"/>
                  <a:gd name="f389" fmla="*/ f276 f254 1"/>
                  <a:gd name="f390" fmla="*/ f277 f253 1"/>
                  <a:gd name="f391" fmla="*/ f278 f254 1"/>
                  <a:gd name="f392" fmla="*/ f279 f253 1"/>
                  <a:gd name="f393" fmla="*/ f280 f254 1"/>
                  <a:gd name="f394" fmla="*/ f281 f253 1"/>
                  <a:gd name="f395" fmla="*/ f282 f254 1"/>
                  <a:gd name="f396" fmla="*/ f283 f253 1"/>
                  <a:gd name="f397" fmla="*/ f284 f254 1"/>
                  <a:gd name="f398" fmla="*/ f285 f253 1"/>
                  <a:gd name="f399" fmla="*/ f286 f254 1"/>
                  <a:gd name="f400" fmla="*/ f287 f253 1"/>
                  <a:gd name="f401" fmla="*/ f288 f254 1"/>
                  <a:gd name="f402" fmla="*/ f289 f253 1"/>
                  <a:gd name="f403" fmla="*/ f290 f254 1"/>
                  <a:gd name="f404" fmla="*/ f291 f253 1"/>
                  <a:gd name="f405" fmla="*/ f292 f254 1"/>
                  <a:gd name="f406" fmla="*/ f293 f253 1"/>
                  <a:gd name="f407" fmla="*/ f294 f254 1"/>
                  <a:gd name="f408" fmla="*/ f295 f253 1"/>
                  <a:gd name="f409" fmla="*/ f296 f254 1"/>
                  <a:gd name="f410" fmla="*/ f297 f253 1"/>
                  <a:gd name="f411" fmla="*/ f298 f254 1"/>
                  <a:gd name="f412" fmla="*/ f299 f253 1"/>
                  <a:gd name="f413" fmla="*/ f300 f253 1"/>
                  <a:gd name="f414" fmla="*/ f301 f254 1"/>
                  <a:gd name="f415" fmla="*/ f302 f253 1"/>
                  <a:gd name="f416" fmla="*/ f303 f254 1"/>
                  <a:gd name="f417" fmla="*/ f304 f253 1"/>
                  <a:gd name="f418" fmla="*/ f305 f254 1"/>
                  <a:gd name="f419" fmla="*/ f306 f253 1"/>
                  <a:gd name="f420" fmla="*/ f307 f254 1"/>
                  <a:gd name="f421" fmla="*/ f308 f253 1"/>
                  <a:gd name="f422" fmla="*/ f309 f254 1"/>
                  <a:gd name="f423" fmla="*/ f310 f253 1"/>
                  <a:gd name="f424" fmla="*/ f311 f254 1"/>
                  <a:gd name="f425" fmla="*/ f312 f253 1"/>
                  <a:gd name="f426" fmla="*/ f313 f254 1"/>
                  <a:gd name="f427" fmla="*/ f314 f253 1"/>
                  <a:gd name="f428" fmla="*/ f315 f254 1"/>
                  <a:gd name="f429" fmla="*/ f316 f253 1"/>
                  <a:gd name="f430" fmla="*/ f317 f254 1"/>
                  <a:gd name="f431" fmla="*/ f318 f253 1"/>
                  <a:gd name="f432" fmla="*/ f319 f254 1"/>
                  <a:gd name="f433" fmla="*/ f320 f253 1"/>
                  <a:gd name="f434" fmla="*/ f321 f254 1"/>
                  <a:gd name="f435" fmla="*/ f322 f253 1"/>
                  <a:gd name="f436" fmla="*/ f323 f253 1"/>
                  <a:gd name="f437" fmla="*/ f324 f254 1"/>
                  <a:gd name="f438" fmla="*/ f325 f253 1"/>
                  <a:gd name="f439" fmla="*/ f326 f254 1"/>
                  <a:gd name="f440" fmla="*/ f327 f254 1"/>
                  <a:gd name="f441" fmla="*/ f328 f253 1"/>
                  <a:gd name="f442" fmla="*/ f329 f254 1"/>
                  <a:gd name="f443" fmla="*/ f330 f253 1"/>
                  <a:gd name="f444" fmla="*/ f331 f254 1"/>
                  <a:gd name="f445" fmla="*/ f332 f253 1"/>
                  <a:gd name="f446" fmla="*/ f333 f254 1"/>
                  <a:gd name="f447" fmla="*/ f334 f253 1"/>
                  <a:gd name="f448" fmla="*/ f335 f254 1"/>
                  <a:gd name="f449" fmla="*/ f336 f253 1"/>
                  <a:gd name="f450" fmla="*/ f337 f254 1"/>
                  <a:gd name="f451" fmla="*/ f338 f253 1"/>
                  <a:gd name="f452" fmla="*/ f339 f254 1"/>
                  <a:gd name="f453" fmla="*/ f340 f253 1"/>
                  <a:gd name="f454" fmla="*/ f341 f254 1"/>
                  <a:gd name="f455" fmla="*/ f342 f254 1"/>
                  <a:gd name="f456" fmla="*/ f343 f253 1"/>
                  <a:gd name="f457" fmla="*/ f344 f254 1"/>
                  <a:gd name="f458" fmla="*/ f345 f253 1"/>
                  <a:gd name="f459" fmla="*/ f346 f254 1"/>
                  <a:gd name="f460" fmla="*/ f347 f253 1"/>
                  <a:gd name="f461" fmla="*/ f348 f254 1"/>
                  <a:gd name="f462" fmla="*/ f349 f253 1"/>
                  <a:gd name="f463" fmla="*/ f350 f253 1"/>
                  <a:gd name="f464" fmla="*/ f351 f254 1"/>
                  <a:gd name="f465" fmla="*/ f352 f254 1"/>
                  <a:gd name="f466" fmla="*/ f353 f253 1"/>
                  <a:gd name="f467" fmla="*/ f354 f254 1"/>
                  <a:gd name="f468" fmla="*/ f355 f253 1"/>
                  <a:gd name="f469" fmla="*/ f356 f254 1"/>
                  <a:gd name="f470" fmla="*/ f357 f253 1"/>
                  <a:gd name="f471" fmla="*/ f358 f253 1"/>
                  <a:gd name="f472" fmla="*/ f359 f253 1"/>
                  <a:gd name="f473" fmla="*/ f360 f253 1"/>
                  <a:gd name="f474" fmla="*/ f361 f254 1"/>
                  <a:gd name="f475" fmla="*/ f362 f254 1"/>
                  <a:gd name="f476" fmla="*/ f363 f254 1"/>
                  <a:gd name="f477" fmla="*/ f364 f254 1"/>
                  <a:gd name="f478" fmla="*/ f365 f253 1"/>
                  <a:gd name="f479" fmla="*/ f366 f254 1"/>
                  <a:gd name="f480" fmla="*/ f367 f253 1"/>
                  <a:gd name="f481" fmla="*/ f368 f254 1"/>
                  <a:gd name="f482" fmla="*/ f369 f25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264">
                    <a:pos x="f378" y="f379"/>
                  </a:cxn>
                  <a:cxn ang="f264">
                    <a:pos x="f380" y="f381"/>
                  </a:cxn>
                  <a:cxn ang="f264">
                    <a:pos x="f382" y="f383"/>
                  </a:cxn>
                  <a:cxn ang="f264">
                    <a:pos x="f384" y="f385"/>
                  </a:cxn>
                  <a:cxn ang="f264">
                    <a:pos x="f386" y="f387"/>
                  </a:cxn>
                  <a:cxn ang="f264">
                    <a:pos x="f388" y="f389"/>
                  </a:cxn>
                  <a:cxn ang="f264">
                    <a:pos x="f390" y="f391"/>
                  </a:cxn>
                  <a:cxn ang="f264">
                    <a:pos x="f392" y="f393"/>
                  </a:cxn>
                  <a:cxn ang="f264">
                    <a:pos x="f394" y="f395"/>
                  </a:cxn>
                  <a:cxn ang="f264">
                    <a:pos x="f396" y="f397"/>
                  </a:cxn>
                  <a:cxn ang="f264">
                    <a:pos x="f398" y="f399"/>
                  </a:cxn>
                  <a:cxn ang="f264">
                    <a:pos x="f400" y="f401"/>
                  </a:cxn>
                  <a:cxn ang="f264">
                    <a:pos x="f402" y="f403"/>
                  </a:cxn>
                  <a:cxn ang="f264">
                    <a:pos x="f404" y="f405"/>
                  </a:cxn>
                  <a:cxn ang="f264">
                    <a:pos x="f406" y="f407"/>
                  </a:cxn>
                  <a:cxn ang="f264">
                    <a:pos x="f408" y="f409"/>
                  </a:cxn>
                  <a:cxn ang="f264">
                    <a:pos x="f410" y="f411"/>
                  </a:cxn>
                  <a:cxn ang="f264">
                    <a:pos x="f412" y="f379"/>
                  </a:cxn>
                  <a:cxn ang="f264">
                    <a:pos x="f413" y="f414"/>
                  </a:cxn>
                  <a:cxn ang="f264">
                    <a:pos x="f415" y="f416"/>
                  </a:cxn>
                  <a:cxn ang="f264">
                    <a:pos x="f417" y="f418"/>
                  </a:cxn>
                  <a:cxn ang="f264">
                    <a:pos x="f419" y="f420"/>
                  </a:cxn>
                  <a:cxn ang="f264">
                    <a:pos x="f421" y="f422"/>
                  </a:cxn>
                  <a:cxn ang="f264">
                    <a:pos x="f423" y="f424"/>
                  </a:cxn>
                  <a:cxn ang="f264">
                    <a:pos x="f425" y="f426"/>
                  </a:cxn>
                  <a:cxn ang="f264">
                    <a:pos x="f427" y="f428"/>
                  </a:cxn>
                  <a:cxn ang="f264">
                    <a:pos x="f429" y="f430"/>
                  </a:cxn>
                  <a:cxn ang="f264">
                    <a:pos x="f431" y="f432"/>
                  </a:cxn>
                  <a:cxn ang="f264">
                    <a:pos x="f433" y="f434"/>
                  </a:cxn>
                  <a:cxn ang="f264">
                    <a:pos x="f435" y="f432"/>
                  </a:cxn>
                  <a:cxn ang="f264">
                    <a:pos x="f436" y="f437"/>
                  </a:cxn>
                  <a:cxn ang="f264">
                    <a:pos x="f438" y="f439"/>
                  </a:cxn>
                  <a:cxn ang="f264">
                    <a:pos x="f433" y="f440"/>
                  </a:cxn>
                  <a:cxn ang="f264">
                    <a:pos x="f441" y="f442"/>
                  </a:cxn>
                  <a:cxn ang="f264">
                    <a:pos x="f443" y="f444"/>
                  </a:cxn>
                  <a:cxn ang="f264">
                    <a:pos x="f445" y="f446"/>
                  </a:cxn>
                  <a:cxn ang="f264">
                    <a:pos x="f447" y="f448"/>
                  </a:cxn>
                  <a:cxn ang="f264">
                    <a:pos x="f449" y="f450"/>
                  </a:cxn>
                  <a:cxn ang="f264">
                    <a:pos x="f451" y="f452"/>
                  </a:cxn>
                  <a:cxn ang="f264">
                    <a:pos x="f453" y="f454"/>
                  </a:cxn>
                  <a:cxn ang="f264">
                    <a:pos x="f406" y="f455"/>
                  </a:cxn>
                  <a:cxn ang="f264">
                    <a:pos x="f456" y="f457"/>
                  </a:cxn>
                  <a:cxn ang="f264">
                    <a:pos x="f458" y="f459"/>
                  </a:cxn>
                  <a:cxn ang="f264">
                    <a:pos x="f460" y="f461"/>
                  </a:cxn>
                  <a:cxn ang="f264">
                    <a:pos x="f462" y="f454"/>
                  </a:cxn>
                  <a:cxn ang="f264">
                    <a:pos x="f463" y="f464"/>
                  </a:cxn>
                  <a:cxn ang="f264">
                    <a:pos x="f378" y="f465"/>
                  </a:cxn>
                  <a:cxn ang="f264">
                    <a:pos x="f466" y="f467"/>
                  </a:cxn>
                  <a:cxn ang="f264">
                    <a:pos x="f468" y="f469"/>
                  </a:cxn>
                  <a:cxn ang="f264">
                    <a:pos x="f470" y="f464"/>
                  </a:cxn>
                  <a:cxn ang="f264">
                    <a:pos x="f470" y="f399"/>
                  </a:cxn>
                  <a:cxn ang="f264">
                    <a:pos x="f471" y="f467"/>
                  </a:cxn>
                  <a:cxn ang="f264">
                    <a:pos x="f472" y="f452"/>
                  </a:cxn>
                  <a:cxn ang="f264">
                    <a:pos x="f473" y="f474"/>
                  </a:cxn>
                  <a:cxn ang="f264">
                    <a:pos x="f417" y="f475"/>
                  </a:cxn>
                  <a:cxn ang="f264">
                    <a:pos x="f423" y="f476"/>
                  </a:cxn>
                  <a:cxn ang="f264">
                    <a:pos x="f436" y="f477"/>
                  </a:cxn>
                  <a:cxn ang="f264">
                    <a:pos x="f478" y="f479"/>
                  </a:cxn>
                  <a:cxn ang="f264">
                    <a:pos x="f480" y="f481"/>
                  </a:cxn>
                  <a:cxn ang="f264">
                    <a:pos x="f482" y="f377"/>
                  </a:cxn>
                </a:cxnLst>
                <a:rect l="f374" t="f377" r="f375" b="f376"/>
                <a:pathLst>
                  <a:path w="330" h="409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7"/>
                    </a:lnTo>
                    <a:lnTo>
                      <a:pt x="f18" y="f19"/>
                    </a:lnTo>
                    <a:lnTo>
                      <a:pt x="f8" y="f9"/>
                    </a:lnTo>
                    <a:close/>
                    <a:moveTo>
                      <a:pt x="f20" y="f21"/>
                    </a:moveTo>
                    <a:lnTo>
                      <a:pt x="f22" y="f21"/>
                    </a:lnTo>
                    <a:lnTo>
                      <a:pt x="f23" y="f21"/>
                    </a:lnTo>
                    <a:lnTo>
                      <a:pt x="f24" y="f25"/>
                    </a:lnTo>
                    <a:lnTo>
                      <a:pt x="f23" y="f26"/>
                    </a:lnTo>
                    <a:lnTo>
                      <a:pt x="f22" y="f26"/>
                    </a:lnTo>
                    <a:lnTo>
                      <a:pt x="f27" y="f26"/>
                    </a:lnTo>
                    <a:lnTo>
                      <a:pt x="f27" y="f25"/>
                    </a:lnTo>
                    <a:lnTo>
                      <a:pt x="f20" y="f21"/>
                    </a:lnTo>
                    <a:close/>
                    <a:moveTo>
                      <a:pt x="f8" y="f28"/>
                    </a:moveTo>
                    <a:lnTo>
                      <a:pt x="f14" y="f29"/>
                    </a:lnTo>
                    <a:lnTo>
                      <a:pt x="f30" y="f25"/>
                    </a:lnTo>
                    <a:lnTo>
                      <a:pt x="f31" y="f32"/>
                    </a:lnTo>
                    <a:lnTo>
                      <a:pt x="f31" y="f33"/>
                    </a:lnTo>
                    <a:lnTo>
                      <a:pt x="f34" y="f35"/>
                    </a:lnTo>
                    <a:lnTo>
                      <a:pt x="f36" y="f35"/>
                    </a:lnTo>
                    <a:lnTo>
                      <a:pt x="f37" y="f38"/>
                    </a:lnTo>
                    <a:lnTo>
                      <a:pt x="f12" y="f39"/>
                    </a:lnTo>
                    <a:lnTo>
                      <a:pt x="f8" y="f40"/>
                    </a:lnTo>
                    <a:lnTo>
                      <a:pt x="f8" y="f28"/>
                    </a:lnTo>
                    <a:close/>
                    <a:moveTo>
                      <a:pt x="f41" y="f42"/>
                    </a:moveTo>
                    <a:lnTo>
                      <a:pt x="f43" y="f33"/>
                    </a:lnTo>
                    <a:lnTo>
                      <a:pt x="f44" y="f33"/>
                    </a:lnTo>
                    <a:lnTo>
                      <a:pt x="f45" y="f42"/>
                    </a:lnTo>
                    <a:lnTo>
                      <a:pt x="f46" y="f47"/>
                    </a:lnTo>
                    <a:lnTo>
                      <a:pt x="f41" y="f42"/>
                    </a:lnTo>
                    <a:close/>
                    <a:moveTo>
                      <a:pt x="f48" y="f49"/>
                    </a:moveTo>
                    <a:lnTo>
                      <a:pt x="f50" y="f51"/>
                    </a:lnTo>
                    <a:lnTo>
                      <a:pt x="f52" y="f53"/>
                    </a:lnTo>
                    <a:lnTo>
                      <a:pt x="f20" y="f54"/>
                    </a:lnTo>
                    <a:lnTo>
                      <a:pt x="f55" y="f56"/>
                    </a:lnTo>
                    <a:lnTo>
                      <a:pt x="f57" y="f58"/>
                    </a:lnTo>
                    <a:lnTo>
                      <a:pt x="f59" y="f60"/>
                    </a:lnTo>
                    <a:lnTo>
                      <a:pt x="f57" y="f53"/>
                    </a:lnTo>
                    <a:lnTo>
                      <a:pt x="f48" y="f49"/>
                    </a:lnTo>
                    <a:close/>
                    <a:moveTo>
                      <a:pt x="f54" y="f61"/>
                    </a:moveTo>
                    <a:lnTo>
                      <a:pt x="f61" y="f56"/>
                    </a:lnTo>
                    <a:lnTo>
                      <a:pt x="f62" y="f41"/>
                    </a:lnTo>
                    <a:lnTo>
                      <a:pt x="f63" y="f41"/>
                    </a:lnTo>
                    <a:lnTo>
                      <a:pt x="f63" y="f64"/>
                    </a:lnTo>
                    <a:lnTo>
                      <a:pt x="f38" y="f60"/>
                    </a:lnTo>
                    <a:lnTo>
                      <a:pt x="f53" y="f61"/>
                    </a:lnTo>
                    <a:lnTo>
                      <a:pt x="f54" y="f61"/>
                    </a:lnTo>
                    <a:close/>
                    <a:moveTo>
                      <a:pt x="f65" y="f14"/>
                    </a:moveTo>
                    <a:lnTo>
                      <a:pt x="f66" y="f14"/>
                    </a:lnTo>
                    <a:lnTo>
                      <a:pt x="f5" y="f18"/>
                    </a:lnTo>
                    <a:lnTo>
                      <a:pt x="f67" y="f68"/>
                    </a:lnTo>
                    <a:lnTo>
                      <a:pt x="f69" y="f30"/>
                    </a:lnTo>
                    <a:lnTo>
                      <a:pt x="f65" y="f70"/>
                    </a:lnTo>
                    <a:lnTo>
                      <a:pt x="f65" y="f14"/>
                    </a:lnTo>
                    <a:close/>
                    <a:moveTo>
                      <a:pt x="f71" y="f72"/>
                    </a:moveTo>
                    <a:lnTo>
                      <a:pt x="f73" y="f72"/>
                    </a:lnTo>
                    <a:lnTo>
                      <a:pt x="f74" y="f51"/>
                    </a:lnTo>
                    <a:lnTo>
                      <a:pt x="f75" y="f76"/>
                    </a:lnTo>
                    <a:lnTo>
                      <a:pt x="f77" y="f53"/>
                    </a:lnTo>
                    <a:lnTo>
                      <a:pt x="f77" y="f78"/>
                    </a:lnTo>
                    <a:lnTo>
                      <a:pt x="f75" y="f61"/>
                    </a:lnTo>
                    <a:lnTo>
                      <a:pt x="f75" y="f79"/>
                    </a:lnTo>
                    <a:lnTo>
                      <a:pt x="f80" y="f45"/>
                    </a:lnTo>
                    <a:lnTo>
                      <a:pt x="f81" y="f82"/>
                    </a:lnTo>
                    <a:lnTo>
                      <a:pt x="f83" y="f84"/>
                    </a:lnTo>
                    <a:lnTo>
                      <a:pt x="f85" y="f84"/>
                    </a:lnTo>
                    <a:lnTo>
                      <a:pt x="f86" y="f82"/>
                    </a:lnTo>
                    <a:lnTo>
                      <a:pt x="f87" y="f45"/>
                    </a:lnTo>
                    <a:lnTo>
                      <a:pt x="f88" y="f89"/>
                    </a:lnTo>
                    <a:lnTo>
                      <a:pt x="f85" y="f53"/>
                    </a:lnTo>
                    <a:lnTo>
                      <a:pt x="f90" y="f51"/>
                    </a:lnTo>
                    <a:lnTo>
                      <a:pt x="f71" y="f72"/>
                    </a:lnTo>
                    <a:close/>
                    <a:moveTo>
                      <a:pt x="f91" y="f77"/>
                    </a:moveTo>
                    <a:lnTo>
                      <a:pt x="f92" y="f77"/>
                    </a:lnTo>
                    <a:lnTo>
                      <a:pt x="f93" y="f94"/>
                    </a:lnTo>
                    <a:lnTo>
                      <a:pt x="f95" y="f96"/>
                    </a:lnTo>
                    <a:lnTo>
                      <a:pt x="f97" y="f98"/>
                    </a:lnTo>
                    <a:lnTo>
                      <a:pt x="f99" y="f80"/>
                    </a:lnTo>
                    <a:lnTo>
                      <a:pt x="f6" y="f83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52"/>
                    </a:lnTo>
                    <a:lnTo>
                      <a:pt x="f105" y="f31"/>
                    </a:lnTo>
                    <a:lnTo>
                      <a:pt x="f104" y="f68"/>
                    </a:lnTo>
                    <a:lnTo>
                      <a:pt x="f106" y="f107"/>
                    </a:lnTo>
                    <a:lnTo>
                      <a:pt x="f108" y="f14"/>
                    </a:lnTo>
                    <a:lnTo>
                      <a:pt x="f109" y="f110"/>
                    </a:lnTo>
                    <a:lnTo>
                      <a:pt x="f111" y="f10"/>
                    </a:lnTo>
                    <a:lnTo>
                      <a:pt x="f108" y="f10"/>
                    </a:lnTo>
                    <a:lnTo>
                      <a:pt x="f112" y="f89"/>
                    </a:lnTo>
                    <a:lnTo>
                      <a:pt x="f113" y="f53"/>
                    </a:lnTo>
                    <a:lnTo>
                      <a:pt x="f114" y="f39"/>
                    </a:lnTo>
                    <a:lnTo>
                      <a:pt x="f108" y="f2"/>
                    </a:lnTo>
                    <a:lnTo>
                      <a:pt x="f91" y="f29"/>
                    </a:lnTo>
                    <a:lnTo>
                      <a:pt x="f92" y="f115"/>
                    </a:lnTo>
                    <a:lnTo>
                      <a:pt x="f116" y="f117"/>
                    </a:lnTo>
                    <a:lnTo>
                      <a:pt x="f118" y="f119"/>
                    </a:lnTo>
                    <a:lnTo>
                      <a:pt x="f120" y="f121"/>
                    </a:lnTo>
                    <a:lnTo>
                      <a:pt x="f120" y="f122"/>
                    </a:lnTo>
                    <a:lnTo>
                      <a:pt x="f123" y="f124"/>
                    </a:lnTo>
                    <a:lnTo>
                      <a:pt x="f125" y="f126"/>
                    </a:lnTo>
                    <a:lnTo>
                      <a:pt x="f127" y="f128"/>
                    </a:lnTo>
                    <a:lnTo>
                      <a:pt x="f129" y="f130"/>
                    </a:lnTo>
                    <a:lnTo>
                      <a:pt x="f115" y="f131"/>
                    </a:lnTo>
                    <a:lnTo>
                      <a:pt x="f132" y="f133"/>
                    </a:lnTo>
                    <a:lnTo>
                      <a:pt x="f134" y="f99"/>
                    </a:lnTo>
                    <a:lnTo>
                      <a:pt x="f135" y="f97"/>
                    </a:lnTo>
                    <a:lnTo>
                      <a:pt x="f136" y="f137"/>
                    </a:lnTo>
                    <a:lnTo>
                      <a:pt x="f138" y="f97"/>
                    </a:lnTo>
                    <a:lnTo>
                      <a:pt x="f139" y="f137"/>
                    </a:lnTo>
                    <a:lnTo>
                      <a:pt x="f140" y="f141"/>
                    </a:lnTo>
                    <a:lnTo>
                      <a:pt x="f127" y="f142"/>
                    </a:lnTo>
                    <a:lnTo>
                      <a:pt x="f139" y="f143"/>
                    </a:lnTo>
                    <a:lnTo>
                      <a:pt x="f139" y="f6"/>
                    </a:lnTo>
                    <a:lnTo>
                      <a:pt x="f140" y="f144"/>
                    </a:lnTo>
                    <a:lnTo>
                      <a:pt x="f125" y="f145"/>
                    </a:lnTo>
                    <a:lnTo>
                      <a:pt x="f139" y="f146"/>
                    </a:lnTo>
                    <a:lnTo>
                      <a:pt x="f140" y="f147"/>
                    </a:lnTo>
                    <a:lnTo>
                      <a:pt x="f148" y="f149"/>
                    </a:lnTo>
                    <a:lnTo>
                      <a:pt x="f150" y="f151"/>
                    </a:lnTo>
                    <a:lnTo>
                      <a:pt x="f125" y="f152"/>
                    </a:lnTo>
                    <a:lnTo>
                      <a:pt x="f153" y="f154"/>
                    </a:lnTo>
                    <a:lnTo>
                      <a:pt x="f153" y="f155"/>
                    </a:lnTo>
                    <a:lnTo>
                      <a:pt x="f135" y="f156"/>
                    </a:lnTo>
                    <a:lnTo>
                      <a:pt x="f29" y="f157"/>
                    </a:lnTo>
                    <a:lnTo>
                      <a:pt x="f21" y="f158"/>
                    </a:lnTo>
                    <a:lnTo>
                      <a:pt x="f26" y="f158"/>
                    </a:lnTo>
                    <a:lnTo>
                      <a:pt x="f2" y="f159"/>
                    </a:lnTo>
                    <a:lnTo>
                      <a:pt x="f160" y="f7"/>
                    </a:lnTo>
                    <a:lnTo>
                      <a:pt x="f33" y="f161"/>
                    </a:lnTo>
                    <a:lnTo>
                      <a:pt x="f162" y="f163"/>
                    </a:lnTo>
                    <a:lnTo>
                      <a:pt x="f164" y="f165"/>
                    </a:lnTo>
                    <a:lnTo>
                      <a:pt x="f78" y="f166"/>
                    </a:lnTo>
                    <a:lnTo>
                      <a:pt x="f58" y="f167"/>
                    </a:lnTo>
                    <a:lnTo>
                      <a:pt x="f168" y="f169"/>
                    </a:lnTo>
                    <a:lnTo>
                      <a:pt x="f89" y="f170"/>
                    </a:lnTo>
                    <a:lnTo>
                      <a:pt x="f171" y="f172"/>
                    </a:lnTo>
                    <a:lnTo>
                      <a:pt x="f173" y="f11"/>
                    </a:lnTo>
                    <a:lnTo>
                      <a:pt x="f44" y="f145"/>
                    </a:lnTo>
                    <a:lnTo>
                      <a:pt x="f44" y="f9"/>
                    </a:lnTo>
                    <a:lnTo>
                      <a:pt x="f44" y="f174"/>
                    </a:lnTo>
                    <a:lnTo>
                      <a:pt x="f45" y="f174"/>
                    </a:lnTo>
                    <a:lnTo>
                      <a:pt x="f110" y="f174"/>
                    </a:lnTo>
                    <a:lnTo>
                      <a:pt x="f14" y="f175"/>
                    </a:lnTo>
                    <a:lnTo>
                      <a:pt x="f18" y="f176"/>
                    </a:lnTo>
                    <a:lnTo>
                      <a:pt x="f177" y="f178"/>
                    </a:lnTo>
                    <a:lnTo>
                      <a:pt x="f179" y="f178"/>
                    </a:lnTo>
                    <a:lnTo>
                      <a:pt x="f37" y="f180"/>
                    </a:lnTo>
                    <a:lnTo>
                      <a:pt x="f181" y="f182"/>
                    </a:lnTo>
                    <a:lnTo>
                      <a:pt x="f31" y="f143"/>
                    </a:lnTo>
                    <a:lnTo>
                      <a:pt x="f183" y="f184"/>
                    </a:lnTo>
                    <a:lnTo>
                      <a:pt x="f185" y="f137"/>
                    </a:lnTo>
                    <a:lnTo>
                      <a:pt x="f59" y="f142"/>
                    </a:lnTo>
                    <a:lnTo>
                      <a:pt x="f48" y="f186"/>
                    </a:lnTo>
                    <a:lnTo>
                      <a:pt x="f50" y="f102"/>
                    </a:lnTo>
                    <a:lnTo>
                      <a:pt x="f55" y="f187"/>
                    </a:lnTo>
                    <a:lnTo>
                      <a:pt x="f27" y="f188"/>
                    </a:lnTo>
                    <a:lnTo>
                      <a:pt x="f27" y="f111"/>
                    </a:lnTo>
                    <a:lnTo>
                      <a:pt x="f20" y="f112"/>
                    </a:lnTo>
                    <a:lnTo>
                      <a:pt x="f22" y="f189"/>
                    </a:lnTo>
                    <a:lnTo>
                      <a:pt x="f103" y="f190"/>
                    </a:lnTo>
                    <a:lnTo>
                      <a:pt x="f48" y="f191"/>
                    </a:lnTo>
                    <a:lnTo>
                      <a:pt x="f48" y="f192"/>
                    </a:lnTo>
                    <a:lnTo>
                      <a:pt x="f185" y="f193"/>
                    </a:lnTo>
                    <a:lnTo>
                      <a:pt x="f194" y="f195"/>
                    </a:lnTo>
                    <a:lnTo>
                      <a:pt x="f194" y="f123"/>
                    </a:lnTo>
                    <a:lnTo>
                      <a:pt x="f194" y="f196"/>
                    </a:lnTo>
                    <a:lnTo>
                      <a:pt x="f183" y="f129"/>
                    </a:lnTo>
                    <a:lnTo>
                      <a:pt x="f84" y="f117"/>
                    </a:lnTo>
                    <a:lnTo>
                      <a:pt x="f34" y="f197"/>
                    </a:lnTo>
                    <a:lnTo>
                      <a:pt x="f37" y="f123"/>
                    </a:lnTo>
                    <a:lnTo>
                      <a:pt x="f198" y="f199"/>
                    </a:lnTo>
                    <a:lnTo>
                      <a:pt x="f84" y="f196"/>
                    </a:lnTo>
                    <a:lnTo>
                      <a:pt x="f200" y="f201"/>
                    </a:lnTo>
                    <a:lnTo>
                      <a:pt x="f202" y="f140"/>
                    </a:lnTo>
                    <a:lnTo>
                      <a:pt x="f202" y="f139"/>
                    </a:lnTo>
                    <a:lnTo>
                      <a:pt x="f203" y="f125"/>
                    </a:lnTo>
                    <a:lnTo>
                      <a:pt x="f200" y="f134"/>
                    </a:lnTo>
                    <a:lnTo>
                      <a:pt x="f198" y="f115"/>
                    </a:lnTo>
                    <a:lnTo>
                      <a:pt x="f34" y="f136"/>
                    </a:lnTo>
                    <a:lnTo>
                      <a:pt x="f36" y="f136"/>
                    </a:lnTo>
                    <a:lnTo>
                      <a:pt x="f181" y="f204"/>
                    </a:lnTo>
                    <a:lnTo>
                      <a:pt x="f181" y="f138"/>
                    </a:lnTo>
                    <a:lnTo>
                      <a:pt x="f177" y="f140"/>
                    </a:lnTo>
                    <a:lnTo>
                      <a:pt x="f18" y="f140"/>
                    </a:lnTo>
                    <a:lnTo>
                      <a:pt x="f107" y="f201"/>
                    </a:lnTo>
                    <a:lnTo>
                      <a:pt x="f16" y="f120"/>
                    </a:lnTo>
                    <a:lnTo>
                      <a:pt x="f16" y="f197"/>
                    </a:lnTo>
                    <a:lnTo>
                      <a:pt x="f177" y="f193"/>
                    </a:lnTo>
                    <a:lnTo>
                      <a:pt x="f16" y="f119"/>
                    </a:lnTo>
                    <a:lnTo>
                      <a:pt x="f70" y="f205"/>
                    </a:lnTo>
                    <a:lnTo>
                      <a:pt x="f8" y="f117"/>
                    </a:lnTo>
                    <a:lnTo>
                      <a:pt x="f173" y="f206"/>
                    </a:lnTo>
                    <a:lnTo>
                      <a:pt x="f207" y="f199"/>
                    </a:lnTo>
                    <a:lnTo>
                      <a:pt x="f46" y="f199"/>
                    </a:lnTo>
                    <a:lnTo>
                      <a:pt x="f41" y="f205"/>
                    </a:lnTo>
                    <a:lnTo>
                      <a:pt x="f168" y="f118"/>
                    </a:lnTo>
                    <a:lnTo>
                      <a:pt x="f79" y="f195"/>
                    </a:lnTo>
                    <a:lnTo>
                      <a:pt x="f61" y="f208"/>
                    </a:lnTo>
                    <a:lnTo>
                      <a:pt x="f54" y="f209"/>
                    </a:lnTo>
                    <a:lnTo>
                      <a:pt x="f53" y="f210"/>
                    </a:lnTo>
                    <a:lnTo>
                      <a:pt x="f47" y="f124"/>
                    </a:lnTo>
                    <a:lnTo>
                      <a:pt x="f63" y="f211"/>
                    </a:lnTo>
                    <a:lnTo>
                      <a:pt x="f212" y="f213"/>
                    </a:lnTo>
                    <a:lnTo>
                      <a:pt x="f39" y="f213"/>
                    </a:lnTo>
                    <a:lnTo>
                      <a:pt x="f214" y="f190"/>
                    </a:lnTo>
                    <a:lnTo>
                      <a:pt x="f160" y="f124"/>
                    </a:lnTo>
                    <a:lnTo>
                      <a:pt x="f38" y="f124"/>
                    </a:lnTo>
                    <a:lnTo>
                      <a:pt x="f63" y="f215"/>
                    </a:lnTo>
                    <a:lnTo>
                      <a:pt x="f76" y="f192"/>
                    </a:lnTo>
                    <a:lnTo>
                      <a:pt x="f62" y="f209"/>
                    </a:lnTo>
                    <a:lnTo>
                      <a:pt x="f72" y="f195"/>
                    </a:lnTo>
                    <a:lnTo>
                      <a:pt x="f38" y="f205"/>
                    </a:lnTo>
                    <a:lnTo>
                      <a:pt x="f2" y="f199"/>
                    </a:lnTo>
                    <a:lnTo>
                      <a:pt x="f216" y="f199"/>
                    </a:lnTo>
                    <a:lnTo>
                      <a:pt x="f26" y="f129"/>
                    </a:lnTo>
                    <a:lnTo>
                      <a:pt x="f217" y="f129"/>
                    </a:lnTo>
                    <a:lnTo>
                      <a:pt x="f218" y="f120"/>
                    </a:lnTo>
                    <a:lnTo>
                      <a:pt x="f150" y="f127"/>
                    </a:lnTo>
                    <a:lnTo>
                      <a:pt x="f140" y="f201"/>
                    </a:lnTo>
                    <a:lnTo>
                      <a:pt x="f129" y="f140"/>
                    </a:lnTo>
                    <a:lnTo>
                      <a:pt x="f196" y="f148"/>
                    </a:lnTo>
                    <a:lnTo>
                      <a:pt x="f218" y="f139"/>
                    </a:lnTo>
                    <a:lnTo>
                      <a:pt x="f135" y="f140"/>
                    </a:lnTo>
                    <a:lnTo>
                      <a:pt x="f219" y="f201"/>
                    </a:lnTo>
                    <a:lnTo>
                      <a:pt x="f26" y="f201"/>
                    </a:lnTo>
                    <a:lnTo>
                      <a:pt x="f2" y="f201"/>
                    </a:lnTo>
                    <a:lnTo>
                      <a:pt x="f39" y="f196"/>
                    </a:lnTo>
                    <a:lnTo>
                      <a:pt x="f212" y="f129"/>
                    </a:lnTo>
                    <a:lnTo>
                      <a:pt x="f76" y="f205"/>
                    </a:lnTo>
                    <a:lnTo>
                      <a:pt x="f53" y="f220"/>
                    </a:lnTo>
                    <a:lnTo>
                      <a:pt x="f221" y="f116"/>
                    </a:lnTo>
                    <a:lnTo>
                      <a:pt x="f61" y="f117"/>
                    </a:lnTo>
                    <a:lnTo>
                      <a:pt x="f58" y="f199"/>
                    </a:lnTo>
                    <a:lnTo>
                      <a:pt x="f222" y="f129"/>
                    </a:lnTo>
                    <a:lnTo>
                      <a:pt x="f47" y="f201"/>
                    </a:lnTo>
                    <a:lnTo>
                      <a:pt x="f62" y="f139"/>
                    </a:lnTo>
                    <a:lnTo>
                      <a:pt x="f221" y="f125"/>
                    </a:lnTo>
                    <a:lnTo>
                      <a:pt x="f168" y="f138"/>
                    </a:lnTo>
                    <a:lnTo>
                      <a:pt x="f41" y="f115"/>
                    </a:lnTo>
                    <a:lnTo>
                      <a:pt x="f64" y="f223"/>
                    </a:lnTo>
                    <a:lnTo>
                      <a:pt x="f224" y="f219"/>
                    </a:lnTo>
                    <a:lnTo>
                      <a:pt x="f225" y="f132"/>
                    </a:lnTo>
                    <a:lnTo>
                      <a:pt x="f64" y="f28"/>
                    </a:lnTo>
                    <a:lnTo>
                      <a:pt x="f61" y="f2"/>
                    </a:lnTo>
                    <a:lnTo>
                      <a:pt x="f53" y="f26"/>
                    </a:lnTo>
                    <a:lnTo>
                      <a:pt x="f42" y="f40"/>
                    </a:lnTo>
                    <a:lnTo>
                      <a:pt x="f162" y="f226"/>
                    </a:lnTo>
                    <a:lnTo>
                      <a:pt x="f35" y="f226"/>
                    </a:lnTo>
                    <a:lnTo>
                      <a:pt x="f162" y="f226"/>
                    </a:lnTo>
                    <a:lnTo>
                      <a:pt x="f42" y="f32"/>
                    </a:lnTo>
                    <a:lnTo>
                      <a:pt x="f76" y="f214"/>
                    </a:lnTo>
                    <a:lnTo>
                      <a:pt x="f49" y="f160"/>
                    </a:lnTo>
                    <a:lnTo>
                      <a:pt x="f49" y="f33"/>
                    </a:lnTo>
                    <a:lnTo>
                      <a:pt x="f164" y="f35"/>
                    </a:lnTo>
                    <a:lnTo>
                      <a:pt x="f164" y="f162"/>
                    </a:lnTo>
                    <a:lnTo>
                      <a:pt x="f63" y="f63"/>
                    </a:lnTo>
                    <a:lnTo>
                      <a:pt x="f35" y="f49"/>
                    </a:lnTo>
                    <a:lnTo>
                      <a:pt x="f214" y="f53"/>
                    </a:lnTo>
                    <a:lnTo>
                      <a:pt x="f39" y="f53"/>
                    </a:lnTo>
                    <a:lnTo>
                      <a:pt x="f216" y="f221"/>
                    </a:lnTo>
                    <a:lnTo>
                      <a:pt x="f26" y="f54"/>
                    </a:lnTo>
                    <a:lnTo>
                      <a:pt x="f227" y="f61"/>
                    </a:lnTo>
                    <a:lnTo>
                      <a:pt x="f228" y="f61"/>
                    </a:lnTo>
                    <a:lnTo>
                      <a:pt x="f132" y="f61"/>
                    </a:lnTo>
                    <a:lnTo>
                      <a:pt x="f134" y="f60"/>
                    </a:lnTo>
                    <a:lnTo>
                      <a:pt x="f229" y="f222"/>
                    </a:lnTo>
                    <a:lnTo>
                      <a:pt x="f120" y="f168"/>
                    </a:lnTo>
                    <a:lnTo>
                      <a:pt x="f199" y="f56"/>
                    </a:lnTo>
                    <a:lnTo>
                      <a:pt x="f129" y="f56"/>
                    </a:lnTo>
                    <a:lnTo>
                      <a:pt x="f127" y="f64"/>
                    </a:lnTo>
                    <a:lnTo>
                      <a:pt x="f140" y="f64"/>
                    </a:lnTo>
                    <a:lnTo>
                      <a:pt x="f138" y="f64"/>
                    </a:lnTo>
                    <a:lnTo>
                      <a:pt x="f218" y="f41"/>
                    </a:lnTo>
                    <a:lnTo>
                      <a:pt x="f136" y="f168"/>
                    </a:lnTo>
                    <a:lnTo>
                      <a:pt x="f223" y="f230"/>
                    </a:lnTo>
                    <a:lnTo>
                      <a:pt x="f217" y="f230"/>
                    </a:lnTo>
                    <a:lnTo>
                      <a:pt x="f21" y="f79"/>
                    </a:lnTo>
                    <a:lnTo>
                      <a:pt x="f227" y="f79"/>
                    </a:lnTo>
                    <a:lnTo>
                      <a:pt x="f26" y="f222"/>
                    </a:lnTo>
                    <a:lnTo>
                      <a:pt x="f40" y="f58"/>
                    </a:lnTo>
                    <a:lnTo>
                      <a:pt x="f32" y="f64"/>
                    </a:lnTo>
                    <a:lnTo>
                      <a:pt x="f214" y="f224"/>
                    </a:lnTo>
                    <a:lnTo>
                      <a:pt x="f226" y="f224"/>
                    </a:lnTo>
                    <a:lnTo>
                      <a:pt x="f2" y="f224"/>
                    </a:lnTo>
                    <a:lnTo>
                      <a:pt x="f216" y="f64"/>
                    </a:lnTo>
                    <a:lnTo>
                      <a:pt x="f26" y="f64"/>
                    </a:lnTo>
                    <a:lnTo>
                      <a:pt x="f28" y="f64"/>
                    </a:lnTo>
                    <a:lnTo>
                      <a:pt x="f29" y="f64"/>
                    </a:lnTo>
                    <a:lnTo>
                      <a:pt x="f217" y="f64"/>
                    </a:lnTo>
                    <a:lnTo>
                      <a:pt x="f219" y="f41"/>
                    </a:lnTo>
                    <a:lnTo>
                      <a:pt x="f132" y="f43"/>
                    </a:lnTo>
                    <a:lnTo>
                      <a:pt x="f29" y="f44"/>
                    </a:lnTo>
                    <a:lnTo>
                      <a:pt x="f29" y="f10"/>
                    </a:lnTo>
                    <a:lnTo>
                      <a:pt x="f21" y="f171"/>
                    </a:lnTo>
                    <a:lnTo>
                      <a:pt x="f26" y="f207"/>
                    </a:lnTo>
                    <a:lnTo>
                      <a:pt x="f40" y="f43"/>
                    </a:lnTo>
                    <a:lnTo>
                      <a:pt x="f160" y="f207"/>
                    </a:lnTo>
                    <a:lnTo>
                      <a:pt x="f160" y="f8"/>
                    </a:lnTo>
                    <a:lnTo>
                      <a:pt x="f35" y="f173"/>
                    </a:lnTo>
                    <a:lnTo>
                      <a:pt x="f164" y="f10"/>
                    </a:lnTo>
                    <a:lnTo>
                      <a:pt x="f72" y="f10"/>
                    </a:lnTo>
                    <a:lnTo>
                      <a:pt x="f162" y="f12"/>
                    </a:lnTo>
                    <a:lnTo>
                      <a:pt x="f38" y="f231"/>
                    </a:lnTo>
                    <a:lnTo>
                      <a:pt x="f39" y="f107"/>
                    </a:lnTo>
                    <a:lnTo>
                      <a:pt x="f26" y="f177"/>
                    </a:lnTo>
                    <a:lnTo>
                      <a:pt x="f227" y="f177"/>
                    </a:lnTo>
                    <a:lnTo>
                      <a:pt x="f29" y="f82"/>
                    </a:lnTo>
                    <a:lnTo>
                      <a:pt x="f219" y="f37"/>
                    </a:lnTo>
                    <a:lnTo>
                      <a:pt x="f223" y="f37"/>
                    </a:lnTo>
                    <a:lnTo>
                      <a:pt x="f223" y="f36"/>
                    </a:lnTo>
                    <a:lnTo>
                      <a:pt x="f134" y="f31"/>
                    </a:lnTo>
                    <a:lnTo>
                      <a:pt x="f134" y="f84"/>
                    </a:lnTo>
                    <a:lnTo>
                      <a:pt x="f134" y="f202"/>
                    </a:lnTo>
                    <a:lnTo>
                      <a:pt x="f223" y="f202"/>
                    </a:lnTo>
                    <a:lnTo>
                      <a:pt x="f115" y="f232"/>
                    </a:lnTo>
                    <a:lnTo>
                      <a:pt x="f140" y="f185"/>
                    </a:lnTo>
                    <a:lnTo>
                      <a:pt x="f206" y="f57"/>
                    </a:lnTo>
                    <a:lnTo>
                      <a:pt x="f118" y="f50"/>
                    </a:lnTo>
                    <a:lnTo>
                      <a:pt x="f233" y="f103"/>
                    </a:lnTo>
                    <a:lnTo>
                      <a:pt x="f117" y="f55"/>
                    </a:lnTo>
                    <a:lnTo>
                      <a:pt x="f201" y="f50"/>
                    </a:lnTo>
                    <a:lnTo>
                      <a:pt x="f218" y="f57"/>
                    </a:lnTo>
                    <a:lnTo>
                      <a:pt x="f125" y="f27"/>
                    </a:lnTo>
                    <a:lnTo>
                      <a:pt x="f150" y="f20"/>
                    </a:lnTo>
                    <a:lnTo>
                      <a:pt x="f139" y="f24"/>
                    </a:lnTo>
                    <a:lnTo>
                      <a:pt x="f140" y="f81"/>
                    </a:lnTo>
                    <a:lnTo>
                      <a:pt x="f201" y="f71"/>
                    </a:lnTo>
                    <a:lnTo>
                      <a:pt x="f120" y="f234"/>
                    </a:lnTo>
                    <a:lnTo>
                      <a:pt x="f140" y="f234"/>
                    </a:lnTo>
                    <a:lnTo>
                      <a:pt x="f138" y="f85"/>
                    </a:lnTo>
                    <a:lnTo>
                      <a:pt x="f218" y="f22"/>
                    </a:lnTo>
                    <a:lnTo>
                      <a:pt x="f218" y="f20"/>
                    </a:lnTo>
                    <a:lnTo>
                      <a:pt x="f135" y="f103"/>
                    </a:lnTo>
                    <a:lnTo>
                      <a:pt x="f132" y="f194"/>
                    </a:lnTo>
                    <a:lnTo>
                      <a:pt x="f29" y="f203"/>
                    </a:lnTo>
                    <a:lnTo>
                      <a:pt x="f29" y="f202"/>
                    </a:lnTo>
                    <a:lnTo>
                      <a:pt x="f217" y="f31"/>
                    </a:lnTo>
                    <a:lnTo>
                      <a:pt x="f21" y="f37"/>
                    </a:lnTo>
                    <a:lnTo>
                      <a:pt x="f26" y="f181"/>
                    </a:lnTo>
                    <a:lnTo>
                      <a:pt x="f226" y="f235"/>
                    </a:lnTo>
                    <a:lnTo>
                      <a:pt x="f212" y="f235"/>
                    </a:lnTo>
                    <a:lnTo>
                      <a:pt x="f164" y="f177"/>
                    </a:lnTo>
                    <a:lnTo>
                      <a:pt x="f51" y="f107"/>
                    </a:lnTo>
                    <a:lnTo>
                      <a:pt x="f62" y="f236"/>
                    </a:lnTo>
                    <a:lnTo>
                      <a:pt x="f221" y="f12"/>
                    </a:lnTo>
                    <a:lnTo>
                      <a:pt x="f221" y="f70"/>
                    </a:lnTo>
                    <a:lnTo>
                      <a:pt x="f54" y="f36"/>
                    </a:lnTo>
                    <a:lnTo>
                      <a:pt x="f63" y="f198"/>
                    </a:lnTo>
                    <a:lnTo>
                      <a:pt x="f26" y="f84"/>
                    </a:lnTo>
                    <a:lnTo>
                      <a:pt x="f227" y="f202"/>
                    </a:lnTo>
                    <a:lnTo>
                      <a:pt x="f21" y="f202"/>
                    </a:lnTo>
                    <a:lnTo>
                      <a:pt x="f26" y="f202"/>
                    </a:lnTo>
                    <a:lnTo>
                      <a:pt x="f160" y="f202"/>
                    </a:lnTo>
                    <a:lnTo>
                      <a:pt x="f78" y="f232"/>
                    </a:lnTo>
                    <a:lnTo>
                      <a:pt x="f221" y="f232"/>
                    </a:lnTo>
                    <a:lnTo>
                      <a:pt x="f221" y="f194"/>
                    </a:lnTo>
                    <a:lnTo>
                      <a:pt x="f61" y="f59"/>
                    </a:lnTo>
                    <a:lnTo>
                      <a:pt x="f61" y="f50"/>
                    </a:lnTo>
                    <a:lnTo>
                      <a:pt x="f61" y="f52"/>
                    </a:lnTo>
                    <a:lnTo>
                      <a:pt x="f61" y="f27"/>
                    </a:lnTo>
                    <a:lnTo>
                      <a:pt x="f60" y="f23"/>
                    </a:lnTo>
                    <a:lnTo>
                      <a:pt x="f168" y="f52"/>
                    </a:lnTo>
                    <a:lnTo>
                      <a:pt x="f230" y="f103"/>
                    </a:lnTo>
                    <a:lnTo>
                      <a:pt x="f79" y="f183"/>
                    </a:lnTo>
                    <a:lnTo>
                      <a:pt x="f46" y="f84"/>
                    </a:lnTo>
                    <a:lnTo>
                      <a:pt x="f46" y="f200"/>
                    </a:lnTo>
                    <a:lnTo>
                      <a:pt x="f43" y="f183"/>
                    </a:lnTo>
                    <a:lnTo>
                      <a:pt x="f207" y="f203"/>
                    </a:lnTo>
                    <a:lnTo>
                      <a:pt x="f207" y="f31"/>
                    </a:lnTo>
                    <a:lnTo>
                      <a:pt x="f10" y="f36"/>
                    </a:lnTo>
                    <a:lnTo>
                      <a:pt x="f8" y="f37"/>
                    </a:lnTo>
                    <a:lnTo>
                      <a:pt x="f8" y="f179"/>
                    </a:lnTo>
                    <a:lnTo>
                      <a:pt x="f10" y="f82"/>
                    </a:lnTo>
                    <a:lnTo>
                      <a:pt x="f46" y="f36"/>
                    </a:lnTo>
                    <a:lnTo>
                      <a:pt x="f56" y="f34"/>
                    </a:lnTo>
                    <a:lnTo>
                      <a:pt x="f222" y="f14"/>
                    </a:lnTo>
                    <a:lnTo>
                      <a:pt x="f222" y="f12"/>
                    </a:lnTo>
                    <a:lnTo>
                      <a:pt x="f79" y="f12"/>
                    </a:lnTo>
                    <a:lnTo>
                      <a:pt x="f46" y="f8"/>
                    </a:lnTo>
                    <a:lnTo>
                      <a:pt x="f207" y="f10"/>
                    </a:lnTo>
                    <a:lnTo>
                      <a:pt x="f44" y="f12"/>
                    </a:lnTo>
                    <a:lnTo>
                      <a:pt x="f236" y="f10"/>
                    </a:lnTo>
                    <a:lnTo>
                      <a:pt x="f18" y="f225"/>
                    </a:lnTo>
                    <a:lnTo>
                      <a:pt x="f18" y="f44"/>
                    </a:lnTo>
                    <a:lnTo>
                      <a:pt x="f16" y="f10"/>
                    </a:lnTo>
                    <a:lnTo>
                      <a:pt x="f237" y="f12"/>
                    </a:lnTo>
                    <a:lnTo>
                      <a:pt x="f237" y="f14"/>
                    </a:lnTo>
                    <a:lnTo>
                      <a:pt x="f107" y="f179"/>
                    </a:lnTo>
                    <a:lnTo>
                      <a:pt x="f107" y="f198"/>
                    </a:lnTo>
                    <a:lnTo>
                      <a:pt x="f237" y="f232"/>
                    </a:lnTo>
                    <a:lnTo>
                      <a:pt x="f237" y="f48"/>
                    </a:lnTo>
                    <a:lnTo>
                      <a:pt x="f237" y="f238"/>
                    </a:lnTo>
                    <a:lnTo>
                      <a:pt x="f16" y="f238"/>
                    </a:lnTo>
                    <a:lnTo>
                      <a:pt x="f18" y="f103"/>
                    </a:lnTo>
                    <a:lnTo>
                      <a:pt x="f177" y="f103"/>
                    </a:lnTo>
                    <a:lnTo>
                      <a:pt x="f235" y="f50"/>
                    </a:lnTo>
                    <a:lnTo>
                      <a:pt x="f34" y="f194"/>
                    </a:lnTo>
                    <a:lnTo>
                      <a:pt x="f200" y="f59"/>
                    </a:lnTo>
                    <a:lnTo>
                      <a:pt x="f31" y="f203"/>
                    </a:lnTo>
                    <a:lnTo>
                      <a:pt x="f37" y="f200"/>
                    </a:lnTo>
                    <a:lnTo>
                      <a:pt x="f177" y="f59"/>
                    </a:lnTo>
                    <a:lnTo>
                      <a:pt x="f177" y="f198"/>
                    </a:lnTo>
                    <a:lnTo>
                      <a:pt x="f177" y="f68"/>
                    </a:lnTo>
                    <a:lnTo>
                      <a:pt x="f177" y="f177"/>
                    </a:lnTo>
                    <a:lnTo>
                      <a:pt x="f235" y="f70"/>
                    </a:lnTo>
                    <a:lnTo>
                      <a:pt x="f235" y="f12"/>
                    </a:lnTo>
                    <a:lnTo>
                      <a:pt x="f82" y="f173"/>
                    </a:lnTo>
                    <a:lnTo>
                      <a:pt x="f198" y="f89"/>
                    </a:lnTo>
                    <a:lnTo>
                      <a:pt x="f183" y="f43"/>
                    </a:lnTo>
                    <a:lnTo>
                      <a:pt x="f183" y="f207"/>
                    </a:lnTo>
                    <a:lnTo>
                      <a:pt x="f232" y="f8"/>
                    </a:lnTo>
                    <a:lnTo>
                      <a:pt x="f59" y="f45"/>
                    </a:lnTo>
                    <a:lnTo>
                      <a:pt x="f50" y="f236"/>
                    </a:lnTo>
                    <a:lnTo>
                      <a:pt x="f48" y="f179"/>
                    </a:lnTo>
                    <a:lnTo>
                      <a:pt x="f48" y="f198"/>
                    </a:lnTo>
                    <a:lnTo>
                      <a:pt x="f103" y="f84"/>
                    </a:lnTo>
                    <a:lnTo>
                      <a:pt x="f103" y="f198"/>
                    </a:lnTo>
                    <a:lnTo>
                      <a:pt x="f103" y="f37"/>
                    </a:lnTo>
                    <a:lnTo>
                      <a:pt x="f52" y="f82"/>
                    </a:lnTo>
                    <a:lnTo>
                      <a:pt x="f52" y="f30"/>
                    </a:lnTo>
                    <a:lnTo>
                      <a:pt x="f52" y="f16"/>
                    </a:lnTo>
                    <a:lnTo>
                      <a:pt x="f22" y="f16"/>
                    </a:lnTo>
                    <a:lnTo>
                      <a:pt x="f22" y="f177"/>
                    </a:lnTo>
                    <a:lnTo>
                      <a:pt x="f23" y="f179"/>
                    </a:lnTo>
                    <a:lnTo>
                      <a:pt x="f24" y="f181"/>
                    </a:lnTo>
                    <a:lnTo>
                      <a:pt x="f24" y="f37"/>
                    </a:lnTo>
                    <a:lnTo>
                      <a:pt x="f88" y="f198"/>
                    </a:lnTo>
                    <a:lnTo>
                      <a:pt x="f86" y="f200"/>
                    </a:lnTo>
                    <a:lnTo>
                      <a:pt x="f101" y="f194"/>
                    </a:lnTo>
                    <a:lnTo>
                      <a:pt x="f85" y="f22"/>
                    </a:lnTo>
                    <a:lnTo>
                      <a:pt x="f88" y="f22"/>
                    </a:lnTo>
                    <a:lnTo>
                      <a:pt x="f20" y="f55"/>
                    </a:lnTo>
                    <a:lnTo>
                      <a:pt x="f27" y="f238"/>
                    </a:lnTo>
                    <a:lnTo>
                      <a:pt x="f48" y="f20"/>
                    </a:lnTo>
                    <a:lnTo>
                      <a:pt x="f185" y="f55"/>
                    </a:lnTo>
                    <a:lnTo>
                      <a:pt x="f183" y="f20"/>
                    </a:lnTo>
                    <a:lnTo>
                      <a:pt x="f203" y="f27"/>
                    </a:lnTo>
                    <a:lnTo>
                      <a:pt x="f200" y="f27"/>
                    </a:lnTo>
                    <a:lnTo>
                      <a:pt x="f84" y="f27"/>
                    </a:lnTo>
                    <a:lnTo>
                      <a:pt x="f82" y="f23"/>
                    </a:lnTo>
                    <a:lnTo>
                      <a:pt x="f30" y="f101"/>
                    </a:lnTo>
                    <a:lnTo>
                      <a:pt x="f16" y="f90"/>
                    </a:lnTo>
                    <a:lnTo>
                      <a:pt x="f16" y="f239"/>
                    </a:lnTo>
                    <a:lnTo>
                      <a:pt x="f237" y="f240"/>
                    </a:lnTo>
                    <a:lnTo>
                      <a:pt x="f12" y="f98"/>
                    </a:lnTo>
                    <a:lnTo>
                      <a:pt x="f236" y="f96"/>
                    </a:lnTo>
                    <a:lnTo>
                      <a:pt x="f10" y="f241"/>
                    </a:lnTo>
                    <a:lnTo>
                      <a:pt x="f224" y="f242"/>
                    </a:lnTo>
                    <a:lnTo>
                      <a:pt x="f64" y="f242"/>
                    </a:lnTo>
                    <a:lnTo>
                      <a:pt x="f56" y="f77"/>
                    </a:lnTo>
                    <a:lnTo>
                      <a:pt x="f64" y="f80"/>
                    </a:lnTo>
                    <a:lnTo>
                      <a:pt x="f224" y="f80"/>
                    </a:lnTo>
                    <a:lnTo>
                      <a:pt x="f225" y="f73"/>
                    </a:lnTo>
                    <a:lnTo>
                      <a:pt x="f225" y="f234"/>
                    </a:lnTo>
                    <a:lnTo>
                      <a:pt x="f230" y="f73"/>
                    </a:lnTo>
                    <a:lnTo>
                      <a:pt x="f79" y="f239"/>
                    </a:lnTo>
                    <a:lnTo>
                      <a:pt x="f79" y="f77"/>
                    </a:lnTo>
                    <a:lnTo>
                      <a:pt x="f79" y="f94"/>
                    </a:lnTo>
                    <a:lnTo>
                      <a:pt x="f60" y="f94"/>
                    </a:lnTo>
                    <a:lnTo>
                      <a:pt x="f78" y="f80"/>
                    </a:lnTo>
                    <a:lnTo>
                      <a:pt x="f62" y="f234"/>
                    </a:lnTo>
                    <a:lnTo>
                      <a:pt x="f62" y="f243"/>
                    </a:lnTo>
                    <a:lnTo>
                      <a:pt x="f164" y="f81"/>
                    </a:lnTo>
                    <a:lnTo>
                      <a:pt x="f164" y="f85"/>
                    </a:lnTo>
                    <a:lnTo>
                      <a:pt x="f214" y="f90"/>
                    </a:lnTo>
                    <a:lnTo>
                      <a:pt x="f26" y="f85"/>
                    </a:lnTo>
                    <a:lnTo>
                      <a:pt x="f28" y="f87"/>
                    </a:lnTo>
                    <a:lnTo>
                      <a:pt x="f217" y="f87"/>
                    </a:lnTo>
                    <a:lnTo>
                      <a:pt x="f219" y="f80"/>
                    </a:lnTo>
                    <a:lnTo>
                      <a:pt x="f136" y="f244"/>
                    </a:lnTo>
                    <a:lnTo>
                      <a:pt x="f153" y="f240"/>
                    </a:lnTo>
                    <a:lnTo>
                      <a:pt x="f125" y="f245"/>
                    </a:lnTo>
                    <a:lnTo>
                      <a:pt x="f196" y="f65"/>
                    </a:lnTo>
                    <a:lnTo>
                      <a:pt x="f246" y="f65"/>
                    </a:lnTo>
                    <a:lnTo>
                      <a:pt x="f247" y="f5"/>
                    </a:lnTo>
                    <a:lnTo>
                      <a:pt x="f248" y="f5"/>
                    </a:lnTo>
                    <a:lnTo>
                      <a:pt x="f114" y="f66"/>
                    </a:lnTo>
                    <a:lnTo>
                      <a:pt x="f249" y="f245"/>
                    </a:lnTo>
                    <a:lnTo>
                      <a:pt x="f250" y="f242"/>
                    </a:lnTo>
                    <a:lnTo>
                      <a:pt x="f251" y="f94"/>
                    </a:lnTo>
                    <a:lnTo>
                      <a:pt x="f114" y="f77"/>
                    </a:lnTo>
                    <a:lnTo>
                      <a:pt x="f91" y="f7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716902" y="4962180"/>
                <a:ext cx="606420" cy="631822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382"/>
                  <a:gd name="f8" fmla="val 398"/>
                  <a:gd name="f9" fmla="val 49"/>
                  <a:gd name="f10" fmla="val 394"/>
                  <a:gd name="f11" fmla="val 47"/>
                  <a:gd name="f12" fmla="val 60"/>
                  <a:gd name="f13" fmla="val 365"/>
                  <a:gd name="f14" fmla="val 377"/>
                  <a:gd name="f15" fmla="val 54"/>
                  <a:gd name="f16" fmla="val 383"/>
                  <a:gd name="f17" fmla="val 50"/>
                  <a:gd name="f18" fmla="val 384"/>
                  <a:gd name="f19" fmla="val 386"/>
                  <a:gd name="f20" fmla="val 45"/>
                  <a:gd name="f21" fmla="val 43"/>
                  <a:gd name="f22" fmla="val 392"/>
                  <a:gd name="f23" fmla="val 39"/>
                  <a:gd name="f24" fmla="val 396"/>
                  <a:gd name="f25" fmla="val 35"/>
                  <a:gd name="f26" fmla="val 28"/>
                  <a:gd name="f27" fmla="val 26"/>
                  <a:gd name="f28" fmla="val 21"/>
                  <a:gd name="f29" fmla="val 391"/>
                  <a:gd name="f30" fmla="val 24"/>
                  <a:gd name="f31" fmla="val 18"/>
                  <a:gd name="f32" fmla="val 381"/>
                  <a:gd name="f33" fmla="val 22"/>
                  <a:gd name="f34" fmla="val 369"/>
                  <a:gd name="f35" fmla="val 33"/>
                  <a:gd name="f36" fmla="val 361"/>
                  <a:gd name="f37" fmla="val 37"/>
                  <a:gd name="f38" fmla="val 358"/>
                  <a:gd name="f39" fmla="val 41"/>
                  <a:gd name="f40" fmla="val 356"/>
                  <a:gd name="f41" fmla="val 354"/>
                  <a:gd name="f42" fmla="val 364"/>
                  <a:gd name="f43" fmla="val 366"/>
                  <a:gd name="f44" fmla="val 52"/>
                  <a:gd name="f45" fmla="val 357"/>
                  <a:gd name="f46" fmla="val 352"/>
                  <a:gd name="f47" fmla="val 55"/>
                  <a:gd name="f48" fmla="val 345"/>
                  <a:gd name="f49" fmla="val 59"/>
                  <a:gd name="f50" fmla="val 341"/>
                  <a:gd name="f51" fmla="val 62"/>
                  <a:gd name="f52" fmla="val 337"/>
                  <a:gd name="f53" fmla="val 64"/>
                  <a:gd name="f54" fmla="val 336"/>
                  <a:gd name="f55" fmla="val 66"/>
                  <a:gd name="f56" fmla="val 333"/>
                  <a:gd name="f57" fmla="val 346"/>
                  <a:gd name="f58" fmla="val 63"/>
                  <a:gd name="f59" fmla="val 89"/>
                  <a:gd name="f60" fmla="val 344"/>
                  <a:gd name="f61" fmla="val 88"/>
                  <a:gd name="f62" fmla="val 81"/>
                  <a:gd name="f63" fmla="val 335"/>
                  <a:gd name="f64" fmla="val 94"/>
                  <a:gd name="f65" fmla="val 328"/>
                  <a:gd name="f66" fmla="val 96"/>
                  <a:gd name="f67" fmla="val 327"/>
                  <a:gd name="f68" fmla="val 85"/>
                  <a:gd name="f69" fmla="val 324"/>
                  <a:gd name="f70" fmla="val 83"/>
                  <a:gd name="f71" fmla="val 318"/>
                  <a:gd name="f72" fmla="val 315"/>
                  <a:gd name="f73" fmla="val 97"/>
                  <a:gd name="f74" fmla="val 109"/>
                  <a:gd name="f75" fmla="val 331"/>
                  <a:gd name="f76" fmla="val 106"/>
                  <a:gd name="f77" fmla="val 332"/>
                  <a:gd name="f78" fmla="val 80"/>
                  <a:gd name="f79" fmla="val 309"/>
                  <a:gd name="f80" fmla="val 77"/>
                  <a:gd name="f81" fmla="val 312"/>
                  <a:gd name="f82" fmla="val 76"/>
                  <a:gd name="f83" fmla="val 75"/>
                  <a:gd name="f84" fmla="val 299"/>
                  <a:gd name="f85" fmla="val 79"/>
                  <a:gd name="f86" fmla="val 297"/>
                  <a:gd name="f87" fmla="val 303"/>
                  <a:gd name="f88" fmla="val 307"/>
                  <a:gd name="f89" fmla="val 322"/>
                  <a:gd name="f90" fmla="val 339"/>
                  <a:gd name="f91" fmla="val 34"/>
                  <a:gd name="f92" fmla="val 343"/>
                  <a:gd name="f93" fmla="val 16"/>
                  <a:gd name="f94" fmla="val 367"/>
                  <a:gd name="f95" fmla="val 11"/>
                  <a:gd name="f96" fmla="val 316"/>
                  <a:gd name="f97" fmla="val 12"/>
                  <a:gd name="f98" fmla="val 292"/>
                  <a:gd name="f99" fmla="val 305"/>
                  <a:gd name="f100" fmla="val 311"/>
                  <a:gd name="f101" fmla="val 319"/>
                  <a:gd name="f102" fmla="val 326"/>
                  <a:gd name="f103" fmla="val 58"/>
                  <a:gd name="f104" fmla="val 51"/>
                  <a:gd name="f105" fmla="val 320"/>
                  <a:gd name="f106" fmla="val 42"/>
                  <a:gd name="f107" fmla="val 310"/>
                  <a:gd name="f108" fmla="val 294"/>
                  <a:gd name="f109" fmla="val 290"/>
                  <a:gd name="f110" fmla="val 282"/>
                  <a:gd name="f111" fmla="val 273"/>
                  <a:gd name="f112" fmla="val 269"/>
                  <a:gd name="f113" fmla="val 264"/>
                  <a:gd name="f114" fmla="val 265"/>
                  <a:gd name="f115" fmla="val 268"/>
                  <a:gd name="f116" fmla="val 281"/>
                  <a:gd name="f117" fmla="val 68"/>
                  <a:gd name="f118" fmla="val 284"/>
                  <a:gd name="f119" fmla="val 69"/>
                  <a:gd name="f120" fmla="val 288"/>
                  <a:gd name="f121" fmla="val 293"/>
                  <a:gd name="f122" fmla="val 71"/>
                  <a:gd name="f123" fmla="val 67"/>
                  <a:gd name="f124" fmla="val 323"/>
                  <a:gd name="f125" fmla="val 263"/>
                  <a:gd name="f126" fmla="val 255"/>
                  <a:gd name="f127" fmla="val 252"/>
                  <a:gd name="f128" fmla="val 254"/>
                  <a:gd name="f129" fmla="val 259"/>
                  <a:gd name="f130" fmla="val 100"/>
                  <a:gd name="f131" fmla="val 247"/>
                  <a:gd name="f132" fmla="val 87"/>
                  <a:gd name="f133" fmla="val 286"/>
                  <a:gd name="f134" fmla="val 90"/>
                  <a:gd name="f135" fmla="val 289"/>
                  <a:gd name="f136" fmla="val 84"/>
                  <a:gd name="f137" fmla="val 295"/>
                  <a:gd name="f138" fmla="val 298"/>
                  <a:gd name="f139" fmla="val 73"/>
                  <a:gd name="f140" fmla="val 274"/>
                  <a:gd name="f141" fmla="val 277"/>
                  <a:gd name="f142" fmla="val 271"/>
                  <a:gd name="f143" fmla="val 261"/>
                  <a:gd name="f144" fmla="val 260"/>
                  <a:gd name="f145" fmla="val 250"/>
                  <a:gd name="f146" fmla="val 246"/>
                  <a:gd name="f147" fmla="val 239"/>
                  <a:gd name="f148" fmla="val 238"/>
                  <a:gd name="f149" fmla="val 140"/>
                  <a:gd name="f150" fmla="val 139"/>
                  <a:gd name="f151" fmla="val 135"/>
                  <a:gd name="f152" fmla="val 234"/>
                  <a:gd name="f153" fmla="val 230"/>
                  <a:gd name="f154" fmla="val 144"/>
                  <a:gd name="f155" fmla="val 229"/>
                  <a:gd name="f156" fmla="val 148"/>
                  <a:gd name="f157" fmla="val 149"/>
                  <a:gd name="f158" fmla="val 231"/>
                  <a:gd name="f159" fmla="val 151"/>
                  <a:gd name="f160" fmla="val 233"/>
                  <a:gd name="f161" fmla="val 152"/>
                  <a:gd name="f162" fmla="val 235"/>
                  <a:gd name="f163" fmla="val 237"/>
                  <a:gd name="f164" fmla="val 147"/>
                  <a:gd name="f165" fmla="val 244"/>
                  <a:gd name="f166" fmla="val 257"/>
                  <a:gd name="f167" fmla="val 38"/>
                  <a:gd name="f168" fmla="val 251"/>
                  <a:gd name="f169" fmla="val 240"/>
                  <a:gd name="f170" fmla="val 227"/>
                  <a:gd name="f171" fmla="val 226"/>
                  <a:gd name="f172" fmla="val 46"/>
                  <a:gd name="f173" fmla="val 242"/>
                  <a:gd name="f174" fmla="val 29"/>
                  <a:gd name="f175" fmla="val 25"/>
                  <a:gd name="f176" fmla="val 217"/>
                  <a:gd name="f177" fmla="val 32"/>
                  <a:gd name="f178" fmla="val 175"/>
                  <a:gd name="f179" fmla="val 178"/>
                  <a:gd name="f180" fmla="val 183"/>
                  <a:gd name="f181" fmla="val 30"/>
                  <a:gd name="f182" fmla="val 185"/>
                  <a:gd name="f183" fmla="val 187"/>
                  <a:gd name="f184" fmla="val 200"/>
                  <a:gd name="f185" fmla="val 209"/>
                  <a:gd name="f186" fmla="val 208"/>
                  <a:gd name="f187" fmla="val 193"/>
                  <a:gd name="f188" fmla="val 20"/>
                  <a:gd name="f189" fmla="val 197"/>
                  <a:gd name="f190" fmla="val 13"/>
                  <a:gd name="f191" fmla="val 192"/>
                  <a:gd name="f192" fmla="val 15"/>
                  <a:gd name="f193" fmla="val 172"/>
                  <a:gd name="f194" fmla="val 157"/>
                  <a:gd name="f195" fmla="val 17"/>
                  <a:gd name="f196" fmla="val 133"/>
                  <a:gd name="f197" fmla="val 130"/>
                  <a:gd name="f198" fmla="val 132"/>
                  <a:gd name="f199" fmla="val 137"/>
                  <a:gd name="f200" fmla="val 154"/>
                  <a:gd name="f201" fmla="val 159"/>
                  <a:gd name="f202" fmla="val 166"/>
                  <a:gd name="f203" fmla="val 170"/>
                  <a:gd name="f204" fmla="val 108"/>
                  <a:gd name="f205" fmla="val 117"/>
                  <a:gd name="f206" fmla="val 141"/>
                  <a:gd name="f207" fmla="val 128"/>
                  <a:gd name="f208" fmla="val 119"/>
                  <a:gd name="f209" fmla="val 7"/>
                  <a:gd name="f210" fmla="val 123"/>
                  <a:gd name="f211" fmla="val 111"/>
                  <a:gd name="f212" fmla="val 93"/>
                  <a:gd name="f213" fmla="val 95"/>
                  <a:gd name="f214" fmla="val 98"/>
                  <a:gd name="f215" fmla="val 102"/>
                  <a:gd name="f216" fmla="val 104"/>
                  <a:gd name="f217" fmla="val 56"/>
                  <a:gd name="f218" fmla="val 105"/>
                  <a:gd name="f219" fmla="val 146"/>
                  <a:gd name="f220" fmla="val 129"/>
                  <a:gd name="f221" fmla="val 115"/>
                  <a:gd name="f222" fmla="val 107"/>
                  <a:gd name="f223" fmla="val 121"/>
                  <a:gd name="f224" fmla="val 126"/>
                  <a:gd name="f225" fmla="val 118"/>
                  <a:gd name="f226" fmla="val 113"/>
                  <a:gd name="f227" fmla="val 120"/>
                  <a:gd name="f228" fmla="val 125"/>
                  <a:gd name="f229" fmla="val 138"/>
                  <a:gd name="f230" fmla="val 4"/>
                  <a:gd name="f231" fmla="val 91"/>
                  <a:gd name="f232" fmla="val 5"/>
                  <a:gd name="f233" fmla="val 70"/>
                  <a:gd name="f234" fmla="val 86"/>
                  <a:gd name="f235" fmla="val 82"/>
                  <a:gd name="f236" fmla="val 1"/>
                  <a:gd name="f237" fmla="val 40"/>
                  <a:gd name="f238" fmla="val 44"/>
                  <a:gd name="f239" fmla="val 48"/>
                  <a:gd name="f240" fmla="val 57"/>
                  <a:gd name="f241" fmla="val 190"/>
                  <a:gd name="f242" fmla="val 27"/>
                  <a:gd name="f243" fmla="val 198"/>
                  <a:gd name="f244" fmla="val 210"/>
                  <a:gd name="f245" fmla="val 221"/>
                  <a:gd name="f246" fmla="val 228"/>
                  <a:gd name="f247" fmla="val 36"/>
                  <a:gd name="f248" fmla="val 31"/>
                  <a:gd name="f249" fmla="val 236"/>
                  <a:gd name="f250" fmla="val 262"/>
                  <a:gd name="f251" fmla="val 267"/>
                  <a:gd name="f252" fmla="val 275"/>
                  <a:gd name="f253" fmla="val 276"/>
                  <a:gd name="f254" fmla="val 65"/>
                  <a:gd name="f255" fmla="val 280"/>
                  <a:gd name="f256" fmla="val 61"/>
                  <a:gd name="f257" fmla="val 291"/>
                  <a:gd name="f258" fmla="val 279"/>
                  <a:gd name="f259" fmla="val 347"/>
                  <a:gd name="f260" fmla="val 116"/>
                  <a:gd name="f261" fmla="val 348"/>
                  <a:gd name="f262" fmla="val 363"/>
                  <a:gd name="f263" fmla="val 124"/>
                  <a:gd name="f264" fmla="val 373"/>
                  <a:gd name="f265" fmla="val 372"/>
                  <a:gd name="f266" fmla="val 375"/>
                  <a:gd name="f267" fmla="val 163"/>
                  <a:gd name="f268" fmla="val 189"/>
                  <a:gd name="f269" fmla="val 191"/>
                  <a:gd name="f270" fmla="val 368"/>
                  <a:gd name="f271" fmla="val 222"/>
                  <a:gd name="f272" fmla="val 338"/>
                  <a:gd name="f273" fmla="val 329"/>
                  <a:gd name="f274" fmla="val 300"/>
                  <a:gd name="f275" fmla="val 302"/>
                  <a:gd name="f276" fmla="val 287"/>
                  <a:gd name="f277" fmla="val 285"/>
                  <a:gd name="f278" fmla="val 349"/>
                  <a:gd name="f279" fmla="val 223"/>
                  <a:gd name="f280" fmla="val 219"/>
                  <a:gd name="f281" fmla="val 215"/>
                  <a:gd name="f282" fmla="val 220"/>
                  <a:gd name="f283" fmla="val 202"/>
                  <a:gd name="f284" fmla="val 174"/>
                  <a:gd name="f285" fmla="val 165"/>
                  <a:gd name="f286" fmla="val 164"/>
                  <a:gd name="f287" fmla="val 370"/>
                  <a:gd name="f288" fmla="val 145"/>
                  <a:gd name="f289" fmla="val 379"/>
                  <a:gd name="f290" fmla="val 374"/>
                  <a:gd name="f291" fmla="val 353"/>
                  <a:gd name="f292" fmla="val 110"/>
                  <a:gd name="f293" fmla="val 340"/>
                  <a:gd name="f294" fmla="val 122"/>
                  <a:gd name="f295" fmla="val 161"/>
                  <a:gd name="f296" fmla="val 179"/>
                  <a:gd name="f297" fmla="val 181"/>
                  <a:gd name="f298" fmla="val 182"/>
                  <a:gd name="f299" fmla="val 314"/>
                  <a:gd name="f300" fmla="val 177"/>
                  <a:gd name="f301" fmla="val 162"/>
                  <a:gd name="f302" fmla="val 156"/>
                  <a:gd name="f303" fmla="val 134"/>
                  <a:gd name="f304" fmla="val 131"/>
                  <a:gd name="f305" fmla="val 114"/>
                  <a:gd name="f306" fmla="val 101"/>
                  <a:gd name="f307" fmla="val 92"/>
                  <a:gd name="f308" fmla="val 127"/>
                  <a:gd name="f309" fmla="val 136"/>
                  <a:gd name="f310" fmla="val 160"/>
                  <a:gd name="f311" fmla="val 168"/>
                  <a:gd name="f312" fmla="val 169"/>
                  <a:gd name="f313" fmla="val 173"/>
                  <a:gd name="f314" fmla="val 248"/>
                  <a:gd name="f315" fmla="val 243"/>
                  <a:gd name="f316" fmla="val 225"/>
                  <a:gd name="f317" fmla="val 218"/>
                  <a:gd name="f318" fmla="val 214"/>
                  <a:gd name="f319" fmla="val 176"/>
                  <a:gd name="f320" fmla="val 205"/>
                  <a:gd name="f321" fmla="val 195"/>
                  <a:gd name="f322" fmla="val 196"/>
                  <a:gd name="f323" fmla="val 188"/>
                  <a:gd name="f324" fmla="val 216"/>
                  <a:gd name="f325" fmla="val 167"/>
                  <a:gd name="f326" fmla="val 212"/>
                  <a:gd name="f327" fmla="val 211"/>
                  <a:gd name="f328" fmla="val 213"/>
                  <a:gd name="f329" fmla="val 245"/>
                  <a:gd name="f330" fmla="val 249"/>
                  <a:gd name="f331" fmla="val 253"/>
                  <a:gd name="f332" fmla="val 171"/>
                  <a:gd name="f333" fmla="val 266"/>
                  <a:gd name="f334" fmla="val 272"/>
                  <a:gd name="f335" fmla="val 301"/>
                  <a:gd name="f336" fmla="val 155"/>
                  <a:gd name="f337" fmla="val 283"/>
                  <a:gd name="f338" fmla="val 150"/>
                  <a:gd name="f339" fmla="val 158"/>
                  <a:gd name="f340" fmla="val 270"/>
                  <a:gd name="f341" fmla="val 241"/>
                  <a:gd name="f342" fmla="val 206"/>
                  <a:gd name="f343" fmla="val 199"/>
                  <a:gd name="f344" fmla="val 186"/>
                  <a:gd name="f345" fmla="val 201"/>
                  <a:gd name="f346" fmla="val 204"/>
                  <a:gd name="f347" fmla="val 184"/>
                  <a:gd name="f348" fmla="val 142"/>
                  <a:gd name="f349" fmla="val 153"/>
                  <a:gd name="f350" fmla="val 103"/>
                  <a:gd name="f351" fmla="val 53"/>
                  <a:gd name="f352" fmla="val 72"/>
                  <a:gd name="f353" fmla="val 74"/>
                  <a:gd name="f354" fmla="val 112"/>
                  <a:gd name="f355" fmla="val 23"/>
                  <a:gd name="f356" fmla="val 19"/>
                  <a:gd name="f357" fmla="val 14"/>
                  <a:gd name="f358" fmla="val 10"/>
                  <a:gd name="f359" fmla="val 9"/>
                  <a:gd name="f360" fmla="+- 0 0 -90"/>
                  <a:gd name="f361" fmla="*/ f4 1 382"/>
                  <a:gd name="f362" fmla="*/ f5 1 398"/>
                  <a:gd name="f363" fmla="val f6"/>
                  <a:gd name="f364" fmla="val f7"/>
                  <a:gd name="f365" fmla="val f8"/>
                  <a:gd name="f366" fmla="*/ f360 f0 1"/>
                  <a:gd name="f367" fmla="+- f365 0 f363"/>
                  <a:gd name="f368" fmla="+- f364 0 f363"/>
                  <a:gd name="f369" fmla="*/ f366 1 f3"/>
                  <a:gd name="f370" fmla="*/ f368 1 382"/>
                  <a:gd name="f371" fmla="*/ f367 1 398"/>
                  <a:gd name="f372" fmla="+- f369 0 f1"/>
                  <a:gd name="f373" fmla="*/ 28 1 f370"/>
                  <a:gd name="f374" fmla="*/ 398 1 f371"/>
                  <a:gd name="f375" fmla="*/ 54 1 f370"/>
                  <a:gd name="f376" fmla="*/ 364 1 f371"/>
                  <a:gd name="f377" fmla="*/ 81 1 f370"/>
                  <a:gd name="f378" fmla="*/ 335 1 f371"/>
                  <a:gd name="f379" fmla="*/ 75 1 f370"/>
                  <a:gd name="f380" fmla="*/ 309 1 f371"/>
                  <a:gd name="f381" fmla="*/ 34 1 f370"/>
                  <a:gd name="f382" fmla="*/ 324 1 f371"/>
                  <a:gd name="f383" fmla="*/ 39 1 f370"/>
                  <a:gd name="f384" fmla="*/ 311 1 f371"/>
                  <a:gd name="f385" fmla="*/ 47 1 f370"/>
                  <a:gd name="f386" fmla="*/ 264 1 f371"/>
                  <a:gd name="f387" fmla="*/ 33 1 f370"/>
                  <a:gd name="f388" fmla="*/ 263 1 f371"/>
                  <a:gd name="f389" fmla="*/ 79 1 f370"/>
                  <a:gd name="f390" fmla="*/ 294 1 f371"/>
                  <a:gd name="f391" fmla="*/ 100 1 f370"/>
                  <a:gd name="f392" fmla="*/ 247 1 f371"/>
                  <a:gd name="f393" fmla="*/ 140 1 f370"/>
                  <a:gd name="f394" fmla="*/ 230 1 f371"/>
                  <a:gd name="f395" fmla="*/ 38 1 f370"/>
                  <a:gd name="f396" fmla="*/ 255 1 f371"/>
                  <a:gd name="f397" fmla="*/ 178 1 f371"/>
                  <a:gd name="f398" fmla="*/ 18 1 f370"/>
                  <a:gd name="f399" fmla="*/ 157 1 f371"/>
                  <a:gd name="f400" fmla="*/ 26 1 f370"/>
                  <a:gd name="f401" fmla="*/ 108 1 f371"/>
                  <a:gd name="f402" fmla="*/ 119 1 f371"/>
                  <a:gd name="f403" fmla="*/ 105 1 f370"/>
                  <a:gd name="f404" fmla="*/ 146 1 f371"/>
                  <a:gd name="f405" fmla="*/ 24 1 f370"/>
                  <a:gd name="f406" fmla="*/ 62 1 f371"/>
                  <a:gd name="f407" fmla="*/ 0 1 f370"/>
                  <a:gd name="f408" fmla="*/ 45 1 f371"/>
                  <a:gd name="f409" fmla="*/ 228 1 f370"/>
                  <a:gd name="f410" fmla="*/ 36 1 f371"/>
                  <a:gd name="f411" fmla="*/ 275 1 f370"/>
                  <a:gd name="f412" fmla="*/ 51 1 f371"/>
                  <a:gd name="f413" fmla="*/ 305 1 f370"/>
                  <a:gd name="f414" fmla="*/ 104 1 f371"/>
                  <a:gd name="f415" fmla="*/ 373 1 f370"/>
                  <a:gd name="f416" fmla="*/ 191 1 f371"/>
                  <a:gd name="f417" fmla="*/ 276 1 f370"/>
                  <a:gd name="f418" fmla="*/ 348 1 f371"/>
                  <a:gd name="f419" fmla="*/ 165 1 f370"/>
                  <a:gd name="f420" fmla="*/ 345 1 f371"/>
                  <a:gd name="f421" fmla="*/ 111 1 f370"/>
                  <a:gd name="f422" fmla="*/ 365 1 f371"/>
                  <a:gd name="f423" fmla="*/ 343 1 f371"/>
                  <a:gd name="f424" fmla="*/ 174 1 f370"/>
                  <a:gd name="f425" fmla="*/ 318 1 f371"/>
                  <a:gd name="f426" fmla="*/ 131 1 f370"/>
                  <a:gd name="f427" fmla="*/ 94 1 f370"/>
                  <a:gd name="f428" fmla="*/ 130 1 f370"/>
                  <a:gd name="f429" fmla="*/ 284 1 f371"/>
                  <a:gd name="f430" fmla="*/ 169 1 f370"/>
                  <a:gd name="f431" fmla="*/ 250 1 f371"/>
                  <a:gd name="f432" fmla="*/ 157 1 f370"/>
                  <a:gd name="f433" fmla="*/ 225 1 f371"/>
                  <a:gd name="f434" fmla="*/ 202 1 f370"/>
                  <a:gd name="f435" fmla="*/ 182 1 f371"/>
                  <a:gd name="f436" fmla="*/ 216 1 f370"/>
                  <a:gd name="f437" fmla="*/ 234 1 f371"/>
                  <a:gd name="f438" fmla="*/ 236 1 f370"/>
                  <a:gd name="f439" fmla="*/ 193 1 f371"/>
                  <a:gd name="f440" fmla="*/ 293 1 f370"/>
                  <a:gd name="f441" fmla="*/ 167 1 f371"/>
                  <a:gd name="f442" fmla="*/ 288 1 f370"/>
                  <a:gd name="f443" fmla="*/ 136 1 f371"/>
                  <a:gd name="f444" fmla="*/ 237 1 f370"/>
                  <a:gd name="f445" fmla="*/ 162 1 f371"/>
                  <a:gd name="f446" fmla="*/ 206 1 f370"/>
                  <a:gd name="f447" fmla="*/ 170 1 f371"/>
                  <a:gd name="f448" fmla="*/ 178 1 f370"/>
                  <a:gd name="f449" fmla="*/ 185 1 f371"/>
                  <a:gd name="f450" fmla="*/ 139 1 f370"/>
                  <a:gd name="f451" fmla="*/ 107 1 f370"/>
                  <a:gd name="f452" fmla="*/ 272 1 f371"/>
                  <a:gd name="f453" fmla="*/ 110 1 f370"/>
                  <a:gd name="f454" fmla="*/ 102 1 f370"/>
                  <a:gd name="f455" fmla="*/ 205 1 f371"/>
                  <a:gd name="f456" fmla="*/ 119 1 f370"/>
                  <a:gd name="f457" fmla="*/ 83 1 f370"/>
                  <a:gd name="f458" fmla="*/ 212 1 f371"/>
                  <a:gd name="f459" fmla="*/ 49 1 f370"/>
                  <a:gd name="f460" fmla="*/ 200 1 f371"/>
                  <a:gd name="f461" fmla="*/ 51 1 f370"/>
                  <a:gd name="f462" fmla="*/ 174 1 f371"/>
                  <a:gd name="f463" fmla="*/ 155 1 f371"/>
                  <a:gd name="f464" fmla="*/ 84 1 f370"/>
                  <a:gd name="f465" fmla="*/ 141 1 f371"/>
                  <a:gd name="f466" fmla="*/ 128 1 f370"/>
                  <a:gd name="f467" fmla="*/ 111 1 f371"/>
                  <a:gd name="f468" fmla="*/ 141 1 f370"/>
                  <a:gd name="f469" fmla="*/ 52 1 f371"/>
                  <a:gd name="f470" fmla="*/ 89 1 f370"/>
                  <a:gd name="f471" fmla="*/ 100 1 f371"/>
                  <a:gd name="f472" fmla="*/ 64 1 f370"/>
                  <a:gd name="f473" fmla="*/ 83 1 f371"/>
                  <a:gd name="f474" fmla="*/ 52 1 f370"/>
                  <a:gd name="f475" fmla="*/ 60 1 f371"/>
                  <a:gd name="f476" fmla="*/ 117 1 f370"/>
                  <a:gd name="f477" fmla="*/ 73 1 f370"/>
                  <a:gd name="f478" fmla="*/ 40 1 f371"/>
                  <a:gd name="f479" fmla="*/ 19 1 f371"/>
                  <a:gd name="f480" fmla="*/ f364 1 f370"/>
                  <a:gd name="f481" fmla="*/ 0 1 f371"/>
                  <a:gd name="f482" fmla="*/ f365 1 f371"/>
                  <a:gd name="f483" fmla="*/ f407 f361 1"/>
                  <a:gd name="f484" fmla="*/ f480 f361 1"/>
                  <a:gd name="f485" fmla="*/ f482 f362 1"/>
                  <a:gd name="f486" fmla="*/ f481 f362 1"/>
                  <a:gd name="f487" fmla="*/ f373 f361 1"/>
                  <a:gd name="f488" fmla="*/ f374 f362 1"/>
                  <a:gd name="f489" fmla="*/ f375 f361 1"/>
                  <a:gd name="f490" fmla="*/ f376 f362 1"/>
                  <a:gd name="f491" fmla="*/ f377 f361 1"/>
                  <a:gd name="f492" fmla="*/ f378 f362 1"/>
                  <a:gd name="f493" fmla="*/ f379 f361 1"/>
                  <a:gd name="f494" fmla="*/ f380 f362 1"/>
                  <a:gd name="f495" fmla="*/ f381 f361 1"/>
                  <a:gd name="f496" fmla="*/ f382 f362 1"/>
                  <a:gd name="f497" fmla="*/ f383 f361 1"/>
                  <a:gd name="f498" fmla="*/ f384 f362 1"/>
                  <a:gd name="f499" fmla="*/ f385 f361 1"/>
                  <a:gd name="f500" fmla="*/ f386 f362 1"/>
                  <a:gd name="f501" fmla="*/ f387 f361 1"/>
                  <a:gd name="f502" fmla="*/ f388 f362 1"/>
                  <a:gd name="f503" fmla="*/ f389 f361 1"/>
                  <a:gd name="f504" fmla="*/ f390 f362 1"/>
                  <a:gd name="f505" fmla="*/ f391 f361 1"/>
                  <a:gd name="f506" fmla="*/ f392 f362 1"/>
                  <a:gd name="f507" fmla="*/ f393 f361 1"/>
                  <a:gd name="f508" fmla="*/ f394 f362 1"/>
                  <a:gd name="f509" fmla="*/ f395 f361 1"/>
                  <a:gd name="f510" fmla="*/ f396 f362 1"/>
                  <a:gd name="f511" fmla="*/ f397 f362 1"/>
                  <a:gd name="f512" fmla="*/ f398 f361 1"/>
                  <a:gd name="f513" fmla="*/ f399 f362 1"/>
                  <a:gd name="f514" fmla="*/ f400 f361 1"/>
                  <a:gd name="f515" fmla="*/ f401 f362 1"/>
                  <a:gd name="f516" fmla="*/ f402 f362 1"/>
                  <a:gd name="f517" fmla="*/ f403 f361 1"/>
                  <a:gd name="f518" fmla="*/ f404 f362 1"/>
                  <a:gd name="f519" fmla="*/ f405 f361 1"/>
                  <a:gd name="f520" fmla="*/ f406 f362 1"/>
                  <a:gd name="f521" fmla="*/ f408 f362 1"/>
                  <a:gd name="f522" fmla="*/ f409 f361 1"/>
                  <a:gd name="f523" fmla="*/ f410 f362 1"/>
                  <a:gd name="f524" fmla="*/ f411 f361 1"/>
                  <a:gd name="f525" fmla="*/ f412 f362 1"/>
                  <a:gd name="f526" fmla="*/ f413 f361 1"/>
                  <a:gd name="f527" fmla="*/ f414 f362 1"/>
                  <a:gd name="f528" fmla="*/ f415 f361 1"/>
                  <a:gd name="f529" fmla="*/ f416 f362 1"/>
                  <a:gd name="f530" fmla="*/ f417 f361 1"/>
                  <a:gd name="f531" fmla="*/ f418 f362 1"/>
                  <a:gd name="f532" fmla="*/ f419 f361 1"/>
                  <a:gd name="f533" fmla="*/ f420 f362 1"/>
                  <a:gd name="f534" fmla="*/ f421 f361 1"/>
                  <a:gd name="f535" fmla="*/ f422 f362 1"/>
                  <a:gd name="f536" fmla="*/ f423 f362 1"/>
                  <a:gd name="f537" fmla="*/ f424 f361 1"/>
                  <a:gd name="f538" fmla="*/ f425 f362 1"/>
                  <a:gd name="f539" fmla="*/ f426 f361 1"/>
                  <a:gd name="f540" fmla="*/ f427 f361 1"/>
                  <a:gd name="f541" fmla="*/ f428 f361 1"/>
                  <a:gd name="f542" fmla="*/ f429 f362 1"/>
                  <a:gd name="f543" fmla="*/ f430 f361 1"/>
                  <a:gd name="f544" fmla="*/ f431 f362 1"/>
                  <a:gd name="f545" fmla="*/ f432 f361 1"/>
                  <a:gd name="f546" fmla="*/ f433 f362 1"/>
                  <a:gd name="f547" fmla="*/ f434 f361 1"/>
                  <a:gd name="f548" fmla="*/ f435 f362 1"/>
                  <a:gd name="f549" fmla="*/ f436 f361 1"/>
                  <a:gd name="f550" fmla="*/ f437 f362 1"/>
                  <a:gd name="f551" fmla="*/ f438 f361 1"/>
                  <a:gd name="f552" fmla="*/ f439 f362 1"/>
                  <a:gd name="f553" fmla="*/ f440 f361 1"/>
                  <a:gd name="f554" fmla="*/ f441 f362 1"/>
                  <a:gd name="f555" fmla="*/ f442 f361 1"/>
                  <a:gd name="f556" fmla="*/ f443 f362 1"/>
                  <a:gd name="f557" fmla="*/ f444 f361 1"/>
                  <a:gd name="f558" fmla="*/ f445 f362 1"/>
                  <a:gd name="f559" fmla="*/ f446 f361 1"/>
                  <a:gd name="f560" fmla="*/ f447 f362 1"/>
                  <a:gd name="f561" fmla="*/ f448 f361 1"/>
                  <a:gd name="f562" fmla="*/ f449 f362 1"/>
                  <a:gd name="f563" fmla="*/ f450 f361 1"/>
                  <a:gd name="f564" fmla="*/ f451 f361 1"/>
                  <a:gd name="f565" fmla="*/ f452 f362 1"/>
                  <a:gd name="f566" fmla="*/ f453 f361 1"/>
                  <a:gd name="f567" fmla="*/ f454 f361 1"/>
                  <a:gd name="f568" fmla="*/ f455 f362 1"/>
                  <a:gd name="f569" fmla="*/ f456 f361 1"/>
                  <a:gd name="f570" fmla="*/ f457 f361 1"/>
                  <a:gd name="f571" fmla="*/ f458 f362 1"/>
                  <a:gd name="f572" fmla="*/ f459 f361 1"/>
                  <a:gd name="f573" fmla="*/ f460 f362 1"/>
                  <a:gd name="f574" fmla="*/ f461 f361 1"/>
                  <a:gd name="f575" fmla="*/ f462 f362 1"/>
                  <a:gd name="f576" fmla="*/ f463 f362 1"/>
                  <a:gd name="f577" fmla="*/ f464 f361 1"/>
                  <a:gd name="f578" fmla="*/ f465 f362 1"/>
                  <a:gd name="f579" fmla="*/ f466 f361 1"/>
                  <a:gd name="f580" fmla="*/ f467 f362 1"/>
                  <a:gd name="f581" fmla="*/ f468 f361 1"/>
                  <a:gd name="f582" fmla="*/ f469 f362 1"/>
                  <a:gd name="f583" fmla="*/ f470 f361 1"/>
                  <a:gd name="f584" fmla="*/ f471 f362 1"/>
                  <a:gd name="f585" fmla="*/ f472 f361 1"/>
                  <a:gd name="f586" fmla="*/ f473 f362 1"/>
                  <a:gd name="f587" fmla="*/ f474 f361 1"/>
                  <a:gd name="f588" fmla="*/ f475 f362 1"/>
                  <a:gd name="f589" fmla="*/ f476 f361 1"/>
                  <a:gd name="f590" fmla="*/ f477 f361 1"/>
                  <a:gd name="f591" fmla="*/ f478 f362 1"/>
                  <a:gd name="f592" fmla="*/ f479 f36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72">
                    <a:pos x="f487" y="f488"/>
                  </a:cxn>
                  <a:cxn ang="f372">
                    <a:pos x="f489" y="f490"/>
                  </a:cxn>
                  <a:cxn ang="f372">
                    <a:pos x="f491" y="f492"/>
                  </a:cxn>
                  <a:cxn ang="f372">
                    <a:pos x="f493" y="f494"/>
                  </a:cxn>
                  <a:cxn ang="f372">
                    <a:pos x="f495" y="f496"/>
                  </a:cxn>
                  <a:cxn ang="f372">
                    <a:pos x="f497" y="f498"/>
                  </a:cxn>
                  <a:cxn ang="f372">
                    <a:pos x="f499" y="f500"/>
                  </a:cxn>
                  <a:cxn ang="f372">
                    <a:pos x="f501" y="f502"/>
                  </a:cxn>
                  <a:cxn ang="f372">
                    <a:pos x="f503" y="f504"/>
                  </a:cxn>
                  <a:cxn ang="f372">
                    <a:pos x="f505" y="f506"/>
                  </a:cxn>
                  <a:cxn ang="f372">
                    <a:pos x="f507" y="f508"/>
                  </a:cxn>
                  <a:cxn ang="f372">
                    <a:pos x="f509" y="f510"/>
                  </a:cxn>
                  <a:cxn ang="f372">
                    <a:pos x="f509" y="f511"/>
                  </a:cxn>
                  <a:cxn ang="f372">
                    <a:pos x="f512" y="f513"/>
                  </a:cxn>
                  <a:cxn ang="f372">
                    <a:pos x="f514" y="f515"/>
                  </a:cxn>
                  <a:cxn ang="f372">
                    <a:pos x="f495" y="f515"/>
                  </a:cxn>
                  <a:cxn ang="f372">
                    <a:pos x="f493" y="f516"/>
                  </a:cxn>
                  <a:cxn ang="f372">
                    <a:pos x="f517" y="f518"/>
                  </a:cxn>
                  <a:cxn ang="f372">
                    <a:pos x="f519" y="f520"/>
                  </a:cxn>
                  <a:cxn ang="f372">
                    <a:pos x="f483" y="f521"/>
                  </a:cxn>
                  <a:cxn ang="f372">
                    <a:pos x="f522" y="f523"/>
                  </a:cxn>
                  <a:cxn ang="f372">
                    <a:pos x="f524" y="f525"/>
                  </a:cxn>
                  <a:cxn ang="f372">
                    <a:pos x="f526" y="f527"/>
                  </a:cxn>
                  <a:cxn ang="f372">
                    <a:pos x="f528" y="f529"/>
                  </a:cxn>
                  <a:cxn ang="f372">
                    <a:pos x="f530" y="f531"/>
                  </a:cxn>
                  <a:cxn ang="f372">
                    <a:pos x="f532" y="f533"/>
                  </a:cxn>
                  <a:cxn ang="f372">
                    <a:pos x="f534" y="f535"/>
                  </a:cxn>
                  <a:cxn ang="f372">
                    <a:pos x="f507" y="f536"/>
                  </a:cxn>
                  <a:cxn ang="f372">
                    <a:pos x="f537" y="f538"/>
                  </a:cxn>
                  <a:cxn ang="f372">
                    <a:pos x="f539" y="f538"/>
                  </a:cxn>
                  <a:cxn ang="f372">
                    <a:pos x="f540" y="f498"/>
                  </a:cxn>
                  <a:cxn ang="f372">
                    <a:pos x="f541" y="f542"/>
                  </a:cxn>
                  <a:cxn ang="f372">
                    <a:pos x="f543" y="f544"/>
                  </a:cxn>
                  <a:cxn ang="f372">
                    <a:pos x="f545" y="f546"/>
                  </a:cxn>
                  <a:cxn ang="f372">
                    <a:pos x="f547" y="f548"/>
                  </a:cxn>
                  <a:cxn ang="f372">
                    <a:pos x="f549" y="f550"/>
                  </a:cxn>
                  <a:cxn ang="f372">
                    <a:pos x="f551" y="f552"/>
                  </a:cxn>
                  <a:cxn ang="f372">
                    <a:pos x="f553" y="f554"/>
                  </a:cxn>
                  <a:cxn ang="f372">
                    <a:pos x="f555" y="f556"/>
                  </a:cxn>
                  <a:cxn ang="f372">
                    <a:pos x="f557" y="f558"/>
                  </a:cxn>
                  <a:cxn ang="f372">
                    <a:pos x="f559" y="f560"/>
                  </a:cxn>
                  <a:cxn ang="f372">
                    <a:pos x="f561" y="f562"/>
                  </a:cxn>
                  <a:cxn ang="f372">
                    <a:pos x="f563" y="f546"/>
                  </a:cxn>
                  <a:cxn ang="f372">
                    <a:pos x="f564" y="f565"/>
                  </a:cxn>
                  <a:cxn ang="f372">
                    <a:pos x="f566" y="f546"/>
                  </a:cxn>
                  <a:cxn ang="f372">
                    <a:pos x="f567" y="f568"/>
                  </a:cxn>
                  <a:cxn ang="f372">
                    <a:pos x="f569" y="f558"/>
                  </a:cxn>
                  <a:cxn ang="f372">
                    <a:pos x="f570" y="f571"/>
                  </a:cxn>
                  <a:cxn ang="f372">
                    <a:pos x="f572" y="f573"/>
                  </a:cxn>
                  <a:cxn ang="f372">
                    <a:pos x="f574" y="f575"/>
                  </a:cxn>
                  <a:cxn ang="f372">
                    <a:pos x="f572" y="f576"/>
                  </a:cxn>
                  <a:cxn ang="f372">
                    <a:pos x="f577" y="f578"/>
                  </a:cxn>
                  <a:cxn ang="f372">
                    <a:pos x="f579" y="f580"/>
                  </a:cxn>
                  <a:cxn ang="f372">
                    <a:pos x="f581" y="f582"/>
                  </a:cxn>
                  <a:cxn ang="f372">
                    <a:pos x="f583" y="f584"/>
                  </a:cxn>
                  <a:cxn ang="f372">
                    <a:pos x="f585" y="f586"/>
                  </a:cxn>
                  <a:cxn ang="f372">
                    <a:pos x="f587" y="f525"/>
                  </a:cxn>
                  <a:cxn ang="f372">
                    <a:pos x="f570" y="f588"/>
                  </a:cxn>
                  <a:cxn ang="f372">
                    <a:pos x="f589" y="f523"/>
                  </a:cxn>
                  <a:cxn ang="f372">
                    <a:pos x="f590" y="f591"/>
                  </a:cxn>
                  <a:cxn ang="f372">
                    <a:pos x="f564" y="f592"/>
                  </a:cxn>
                </a:cxnLst>
                <a:rect l="f483" t="f486" r="f484" b="f485"/>
                <a:pathLst>
                  <a:path w="382" h="398">
                    <a:moveTo>
                      <a:pt x="f9" y="f10"/>
                    </a:moveTo>
                    <a:lnTo>
                      <a:pt x="f11" y="f10"/>
                    </a:lnTo>
                    <a:lnTo>
                      <a:pt x="f9" y="f10"/>
                    </a:lnTo>
                    <a:close/>
                    <a:moveTo>
                      <a:pt x="f12" y="f13"/>
                    </a:moveTo>
                    <a:lnTo>
                      <a:pt x="f12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1" y="f19"/>
                    </a:lnTo>
                    <a:lnTo>
                      <a:pt x="f11" y="f10"/>
                    </a:lnTo>
                    <a:lnTo>
                      <a:pt x="f20" y="f1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22"/>
                    </a:lnTo>
                    <a:lnTo>
                      <a:pt x="f26" y="f8"/>
                    </a:lnTo>
                    <a:lnTo>
                      <a:pt x="f27" y="f24"/>
                    </a:lnTo>
                    <a:lnTo>
                      <a:pt x="f28" y="f29"/>
                    </a:lnTo>
                    <a:lnTo>
                      <a:pt x="f30" y="f19"/>
                    </a:lnTo>
                    <a:lnTo>
                      <a:pt x="f31" y="f32"/>
                    </a:lnTo>
                    <a:lnTo>
                      <a:pt x="f33" y="f14"/>
                    </a:lnTo>
                    <a:lnTo>
                      <a:pt x="f26" y="f34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9" y="f40"/>
                    </a:lnTo>
                    <a:lnTo>
                      <a:pt x="f20" y="f41"/>
                    </a:lnTo>
                    <a:lnTo>
                      <a:pt x="f20" y="f40"/>
                    </a:lnTo>
                    <a:lnTo>
                      <a:pt x="f11" y="f42"/>
                    </a:lnTo>
                    <a:lnTo>
                      <a:pt x="f9" y="f43"/>
                    </a:lnTo>
                    <a:lnTo>
                      <a:pt x="f15" y="f42"/>
                    </a:lnTo>
                    <a:lnTo>
                      <a:pt x="f44" y="f45"/>
                    </a:lnTo>
                    <a:lnTo>
                      <a:pt x="f17" y="f46"/>
                    </a:lnTo>
                    <a:lnTo>
                      <a:pt x="f47" y="f48"/>
                    </a:lnTo>
                    <a:lnTo>
                      <a:pt x="f49" y="f50"/>
                    </a:lnTo>
                    <a:lnTo>
                      <a:pt x="f51" y="f52"/>
                    </a:lnTo>
                    <a:lnTo>
                      <a:pt x="f53" y="f54"/>
                    </a:lnTo>
                    <a:lnTo>
                      <a:pt x="f55" y="f56"/>
                    </a:lnTo>
                    <a:lnTo>
                      <a:pt x="f55" y="f54"/>
                    </a:lnTo>
                    <a:lnTo>
                      <a:pt x="f55" y="f57"/>
                    </a:lnTo>
                    <a:lnTo>
                      <a:pt x="f58" y="f41"/>
                    </a:lnTo>
                    <a:lnTo>
                      <a:pt x="f12" y="f13"/>
                    </a:lnTo>
                    <a:close/>
                    <a:moveTo>
                      <a:pt x="f59" y="f60"/>
                    </a:moveTo>
                    <a:lnTo>
                      <a:pt x="f61" y="f60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67"/>
                    </a:lnTo>
                    <a:lnTo>
                      <a:pt x="f68" y="f69"/>
                    </a:lnTo>
                    <a:lnTo>
                      <a:pt x="f70" y="f71"/>
                    </a:lnTo>
                    <a:lnTo>
                      <a:pt x="f61" y="f72"/>
                    </a:lnTo>
                    <a:lnTo>
                      <a:pt x="f66" y="f71"/>
                    </a:lnTo>
                    <a:lnTo>
                      <a:pt x="f73" y="f71"/>
                    </a:lnTo>
                    <a:lnTo>
                      <a:pt x="f74" y="f75"/>
                    </a:lnTo>
                    <a:lnTo>
                      <a:pt x="f76" y="f77"/>
                    </a:lnTo>
                    <a:lnTo>
                      <a:pt x="f59" y="f60"/>
                    </a:lnTo>
                    <a:close/>
                    <a:moveTo>
                      <a:pt x="f78" y="f79"/>
                    </a:moveTo>
                    <a:lnTo>
                      <a:pt x="f80" y="f81"/>
                    </a:lnTo>
                    <a:lnTo>
                      <a:pt x="f82" y="f81"/>
                    </a:lnTo>
                    <a:lnTo>
                      <a:pt x="f83" y="f79"/>
                    </a:lnTo>
                    <a:lnTo>
                      <a:pt x="f83" y="f84"/>
                    </a:lnTo>
                    <a:lnTo>
                      <a:pt x="f85" y="f86"/>
                    </a:lnTo>
                    <a:lnTo>
                      <a:pt x="f62" y="f84"/>
                    </a:lnTo>
                    <a:lnTo>
                      <a:pt x="f70" y="f87"/>
                    </a:lnTo>
                    <a:lnTo>
                      <a:pt x="f78" y="f88"/>
                    </a:lnTo>
                    <a:lnTo>
                      <a:pt x="f78" y="f79"/>
                    </a:lnTo>
                    <a:close/>
                    <a:moveTo>
                      <a:pt x="f21" y="f89"/>
                    </a:moveTo>
                    <a:lnTo>
                      <a:pt x="f21" y="f67"/>
                    </a:lnTo>
                    <a:lnTo>
                      <a:pt x="f11" y="f90"/>
                    </a:lnTo>
                    <a:lnTo>
                      <a:pt x="f21" y="f60"/>
                    </a:lnTo>
                    <a:lnTo>
                      <a:pt x="f25" y="f57"/>
                    </a:lnTo>
                    <a:lnTo>
                      <a:pt x="f25" y="f48"/>
                    </a:lnTo>
                    <a:lnTo>
                      <a:pt x="f25" y="f54"/>
                    </a:lnTo>
                    <a:lnTo>
                      <a:pt x="f91" y="f69"/>
                    </a:lnTo>
                    <a:lnTo>
                      <a:pt x="f30" y="f92"/>
                    </a:lnTo>
                    <a:lnTo>
                      <a:pt x="f33" y="f45"/>
                    </a:lnTo>
                    <a:lnTo>
                      <a:pt x="f33" y="f13"/>
                    </a:lnTo>
                    <a:lnTo>
                      <a:pt x="f93" y="f94"/>
                    </a:lnTo>
                    <a:lnTo>
                      <a:pt x="f93" y="f46"/>
                    </a:lnTo>
                    <a:lnTo>
                      <a:pt x="f93" y="f75"/>
                    </a:lnTo>
                    <a:lnTo>
                      <a:pt x="f30" y="f67"/>
                    </a:lnTo>
                    <a:lnTo>
                      <a:pt x="f31" y="f71"/>
                    </a:lnTo>
                    <a:lnTo>
                      <a:pt x="f95" y="f96"/>
                    </a:lnTo>
                    <a:lnTo>
                      <a:pt x="f97" y="f98"/>
                    </a:lnTo>
                    <a:lnTo>
                      <a:pt x="f27" y="f98"/>
                    </a:lnTo>
                    <a:lnTo>
                      <a:pt x="f91" y="f84"/>
                    </a:lnTo>
                    <a:lnTo>
                      <a:pt x="f91" y="f99"/>
                    </a:lnTo>
                    <a:lnTo>
                      <a:pt x="f23" y="f100"/>
                    </a:lnTo>
                    <a:lnTo>
                      <a:pt x="f39" y="f101"/>
                    </a:lnTo>
                    <a:lnTo>
                      <a:pt x="f21" y="f89"/>
                    </a:lnTo>
                    <a:close/>
                    <a:moveTo>
                      <a:pt x="f58" y="f102"/>
                    </a:moveTo>
                    <a:lnTo>
                      <a:pt x="f103" y="f65"/>
                    </a:lnTo>
                    <a:lnTo>
                      <a:pt x="f104" y="f67"/>
                    </a:lnTo>
                    <a:lnTo>
                      <a:pt x="f9" y="f105"/>
                    </a:lnTo>
                    <a:lnTo>
                      <a:pt x="f21" y="f96"/>
                    </a:lnTo>
                    <a:lnTo>
                      <a:pt x="f106" y="f107"/>
                    </a:lnTo>
                    <a:lnTo>
                      <a:pt x="f23" y="f108"/>
                    </a:lnTo>
                    <a:lnTo>
                      <a:pt x="f23" y="f109"/>
                    </a:lnTo>
                    <a:lnTo>
                      <a:pt x="f39" y="f110"/>
                    </a:lnTo>
                    <a:lnTo>
                      <a:pt x="f11" y="f111"/>
                    </a:lnTo>
                    <a:lnTo>
                      <a:pt x="f21" y="f112"/>
                    </a:lnTo>
                    <a:lnTo>
                      <a:pt x="f11" y="f113"/>
                    </a:lnTo>
                    <a:lnTo>
                      <a:pt x="f17" y="f114"/>
                    </a:lnTo>
                    <a:lnTo>
                      <a:pt x="f15" y="f115"/>
                    </a:lnTo>
                    <a:lnTo>
                      <a:pt x="f55" y="f116"/>
                    </a:lnTo>
                    <a:lnTo>
                      <a:pt x="f117" y="f118"/>
                    </a:lnTo>
                    <a:lnTo>
                      <a:pt x="f119" y="f120"/>
                    </a:lnTo>
                    <a:lnTo>
                      <a:pt x="f119" y="f121"/>
                    </a:lnTo>
                    <a:lnTo>
                      <a:pt x="f122" y="f86"/>
                    </a:lnTo>
                    <a:lnTo>
                      <a:pt x="f119" y="f96"/>
                    </a:lnTo>
                    <a:lnTo>
                      <a:pt x="f119" y="f101"/>
                    </a:lnTo>
                    <a:lnTo>
                      <a:pt x="f123" y="f89"/>
                    </a:lnTo>
                    <a:lnTo>
                      <a:pt x="f55" y="f124"/>
                    </a:lnTo>
                    <a:lnTo>
                      <a:pt x="f53" y="f69"/>
                    </a:lnTo>
                    <a:lnTo>
                      <a:pt x="f58" y="f102"/>
                    </a:lnTo>
                    <a:close/>
                    <a:moveTo>
                      <a:pt x="f35" y="f125"/>
                    </a:moveTo>
                    <a:lnTo>
                      <a:pt x="f28" y="f113"/>
                    </a:lnTo>
                    <a:lnTo>
                      <a:pt x="f28" y="f126"/>
                    </a:lnTo>
                    <a:lnTo>
                      <a:pt x="f35" y="f127"/>
                    </a:lnTo>
                    <a:lnTo>
                      <a:pt x="f91" y="f128"/>
                    </a:lnTo>
                    <a:lnTo>
                      <a:pt x="f25" y="f129"/>
                    </a:lnTo>
                    <a:lnTo>
                      <a:pt x="f35" y="f125"/>
                    </a:lnTo>
                    <a:close/>
                    <a:moveTo>
                      <a:pt x="f130" y="f131"/>
                    </a:moveTo>
                    <a:lnTo>
                      <a:pt x="f64" y="f111"/>
                    </a:lnTo>
                    <a:lnTo>
                      <a:pt x="f132" y="f110"/>
                    </a:lnTo>
                    <a:lnTo>
                      <a:pt x="f59" y="f133"/>
                    </a:lnTo>
                    <a:lnTo>
                      <a:pt x="f134" y="f135"/>
                    </a:lnTo>
                    <a:lnTo>
                      <a:pt x="f136" y="f137"/>
                    </a:lnTo>
                    <a:lnTo>
                      <a:pt x="f70" y="f138"/>
                    </a:lnTo>
                    <a:lnTo>
                      <a:pt x="f85" y="f108"/>
                    </a:lnTo>
                    <a:lnTo>
                      <a:pt x="f80" y="f121"/>
                    </a:lnTo>
                    <a:lnTo>
                      <a:pt x="f139" y="f109"/>
                    </a:lnTo>
                    <a:lnTo>
                      <a:pt x="f122" y="f140"/>
                    </a:lnTo>
                    <a:lnTo>
                      <a:pt x="f117" y="f141"/>
                    </a:lnTo>
                    <a:lnTo>
                      <a:pt x="f51" y="f142"/>
                    </a:lnTo>
                    <a:lnTo>
                      <a:pt x="f12" y="f115"/>
                    </a:lnTo>
                    <a:lnTo>
                      <a:pt x="f58" y="f143"/>
                    </a:lnTo>
                    <a:lnTo>
                      <a:pt x="f123" y="f125"/>
                    </a:lnTo>
                    <a:lnTo>
                      <a:pt x="f119" y="f113"/>
                    </a:lnTo>
                    <a:lnTo>
                      <a:pt x="f122" y="f144"/>
                    </a:lnTo>
                    <a:lnTo>
                      <a:pt x="f83" y="f145"/>
                    </a:lnTo>
                    <a:lnTo>
                      <a:pt x="f80" y="f145"/>
                    </a:lnTo>
                    <a:lnTo>
                      <a:pt x="f130" y="f146"/>
                    </a:lnTo>
                    <a:lnTo>
                      <a:pt x="f130" y="f131"/>
                    </a:lnTo>
                    <a:close/>
                    <a:moveTo>
                      <a:pt x="f12" y="f126"/>
                    </a:moveTo>
                    <a:lnTo>
                      <a:pt x="f103" y="f144"/>
                    </a:lnTo>
                    <a:lnTo>
                      <a:pt x="f15" y="f129"/>
                    </a:lnTo>
                    <a:lnTo>
                      <a:pt x="f103" y="f147"/>
                    </a:lnTo>
                    <a:lnTo>
                      <a:pt x="f103" y="f148"/>
                    </a:lnTo>
                    <a:lnTo>
                      <a:pt x="f123" y="f147"/>
                    </a:lnTo>
                    <a:lnTo>
                      <a:pt x="f117" y="f131"/>
                    </a:lnTo>
                    <a:lnTo>
                      <a:pt x="f117" y="f128"/>
                    </a:lnTo>
                    <a:lnTo>
                      <a:pt x="f123" y="f126"/>
                    </a:lnTo>
                    <a:lnTo>
                      <a:pt x="f12" y="f126"/>
                    </a:lnTo>
                    <a:close/>
                    <a:moveTo>
                      <a:pt x="f149" y="f145"/>
                    </a:moveTo>
                    <a:lnTo>
                      <a:pt x="f150" y="f127"/>
                    </a:lnTo>
                    <a:lnTo>
                      <a:pt x="f151" y="f152"/>
                    </a:lnTo>
                    <a:lnTo>
                      <a:pt x="f149" y="f153"/>
                    </a:lnTo>
                    <a:lnTo>
                      <a:pt x="f154" y="f155"/>
                    </a:lnTo>
                    <a:lnTo>
                      <a:pt x="f156" y="f155"/>
                    </a:lnTo>
                    <a:lnTo>
                      <a:pt x="f157" y="f158"/>
                    </a:lnTo>
                    <a:lnTo>
                      <a:pt x="f159" y="f160"/>
                    </a:lnTo>
                    <a:lnTo>
                      <a:pt x="f161" y="f152"/>
                    </a:lnTo>
                    <a:lnTo>
                      <a:pt x="f159" y="f162"/>
                    </a:lnTo>
                    <a:lnTo>
                      <a:pt x="f159" y="f163"/>
                    </a:lnTo>
                    <a:lnTo>
                      <a:pt x="f159" y="f147"/>
                    </a:lnTo>
                    <a:lnTo>
                      <a:pt x="f164" y="f165"/>
                    </a:lnTo>
                    <a:lnTo>
                      <a:pt x="f149" y="f145"/>
                    </a:lnTo>
                    <a:close/>
                    <a:moveTo>
                      <a:pt x="f106" y="f166"/>
                    </a:moveTo>
                    <a:lnTo>
                      <a:pt x="f106" y="f129"/>
                    </a:lnTo>
                    <a:lnTo>
                      <a:pt x="f39" y="f166"/>
                    </a:lnTo>
                    <a:lnTo>
                      <a:pt x="f167" y="f126"/>
                    </a:lnTo>
                    <a:lnTo>
                      <a:pt x="f25" y="f168"/>
                    </a:lnTo>
                    <a:lnTo>
                      <a:pt x="f91" y="f169"/>
                    </a:lnTo>
                    <a:lnTo>
                      <a:pt x="f23" y="f170"/>
                    </a:lnTo>
                    <a:lnTo>
                      <a:pt x="f106" y="f171"/>
                    </a:lnTo>
                    <a:lnTo>
                      <a:pt x="f172" y="f160"/>
                    </a:lnTo>
                    <a:lnTo>
                      <a:pt x="f9" y="f173"/>
                    </a:lnTo>
                    <a:lnTo>
                      <a:pt x="f106" y="f166"/>
                    </a:lnTo>
                    <a:close/>
                    <a:moveTo>
                      <a:pt x="f91" y="f153"/>
                    </a:moveTo>
                    <a:lnTo>
                      <a:pt x="f174" y="f153"/>
                    </a:lnTo>
                    <a:lnTo>
                      <a:pt x="f175" y="f176"/>
                    </a:lnTo>
                    <a:lnTo>
                      <a:pt x="f177" y="f176"/>
                    </a:lnTo>
                    <a:lnTo>
                      <a:pt x="f91" y="f153"/>
                    </a:lnTo>
                    <a:close/>
                    <a:moveTo>
                      <a:pt x="f167" y="f178"/>
                    </a:moveTo>
                    <a:lnTo>
                      <a:pt x="f167" y="f179"/>
                    </a:lnTo>
                    <a:lnTo>
                      <a:pt x="f91" y="f180"/>
                    </a:lnTo>
                    <a:lnTo>
                      <a:pt x="f177" y="f180"/>
                    </a:lnTo>
                    <a:lnTo>
                      <a:pt x="f181" y="f180"/>
                    </a:lnTo>
                    <a:lnTo>
                      <a:pt x="f181" y="f182"/>
                    </a:lnTo>
                    <a:lnTo>
                      <a:pt x="f91" y="f183"/>
                    </a:lnTo>
                    <a:lnTo>
                      <a:pt x="f167" y="f184"/>
                    </a:lnTo>
                    <a:lnTo>
                      <a:pt x="f181" y="f185"/>
                    </a:lnTo>
                    <a:lnTo>
                      <a:pt x="f26" y="f186"/>
                    </a:lnTo>
                    <a:lnTo>
                      <a:pt x="f30" y="f187"/>
                    </a:lnTo>
                    <a:lnTo>
                      <a:pt x="f188" y="f189"/>
                    </a:lnTo>
                    <a:lnTo>
                      <a:pt x="f190" y="f191"/>
                    </a:lnTo>
                    <a:lnTo>
                      <a:pt x="f192" y="f193"/>
                    </a:lnTo>
                    <a:lnTo>
                      <a:pt x="f28" y="f178"/>
                    </a:lnTo>
                    <a:lnTo>
                      <a:pt x="f31" y="f194"/>
                    </a:lnTo>
                    <a:lnTo>
                      <a:pt x="f31" y="f154"/>
                    </a:lnTo>
                    <a:lnTo>
                      <a:pt x="f195" y="f196"/>
                    </a:lnTo>
                    <a:lnTo>
                      <a:pt x="f188" y="f197"/>
                    </a:lnTo>
                    <a:lnTo>
                      <a:pt x="f28" y="f198"/>
                    </a:lnTo>
                    <a:lnTo>
                      <a:pt x="f33" y="f198"/>
                    </a:lnTo>
                    <a:lnTo>
                      <a:pt x="f175" y="f199"/>
                    </a:lnTo>
                    <a:lnTo>
                      <a:pt x="f177" y="f200"/>
                    </a:lnTo>
                    <a:lnTo>
                      <a:pt x="f39" y="f201"/>
                    </a:lnTo>
                    <a:lnTo>
                      <a:pt x="f39" y="f202"/>
                    </a:lnTo>
                    <a:lnTo>
                      <a:pt x="f37" y="f203"/>
                    </a:lnTo>
                    <a:lnTo>
                      <a:pt x="f167" y="f178"/>
                    </a:lnTo>
                    <a:close/>
                    <a:moveTo>
                      <a:pt x="f103" y="f156"/>
                    </a:moveTo>
                    <a:lnTo>
                      <a:pt x="f17" y="f159"/>
                    </a:lnTo>
                    <a:lnTo>
                      <a:pt x="f27" y="f204"/>
                    </a:lnTo>
                    <a:lnTo>
                      <a:pt x="f23" y="f205"/>
                    </a:lnTo>
                    <a:lnTo>
                      <a:pt x="f47" y="f197"/>
                    </a:lnTo>
                    <a:lnTo>
                      <a:pt x="f47" y="f199"/>
                    </a:lnTo>
                    <a:lnTo>
                      <a:pt x="f47" y="f206"/>
                    </a:lnTo>
                    <a:lnTo>
                      <a:pt x="f103" y="f156"/>
                    </a:lnTo>
                    <a:close/>
                    <a:moveTo>
                      <a:pt x="f190" y="f66"/>
                    </a:moveTo>
                    <a:lnTo>
                      <a:pt x="f28" y="f207"/>
                    </a:lnTo>
                    <a:lnTo>
                      <a:pt x="f97" y="f208"/>
                    </a:lnTo>
                    <a:lnTo>
                      <a:pt x="f209" y="f130"/>
                    </a:lnTo>
                    <a:lnTo>
                      <a:pt x="f190" y="f66"/>
                    </a:lnTo>
                    <a:close/>
                    <a:moveTo>
                      <a:pt x="f12" y="f205"/>
                    </a:moveTo>
                    <a:lnTo>
                      <a:pt x="f49" y="f210"/>
                    </a:lnTo>
                    <a:lnTo>
                      <a:pt x="f167" y="f211"/>
                    </a:lnTo>
                    <a:lnTo>
                      <a:pt x="f91" y="f204"/>
                    </a:lnTo>
                    <a:lnTo>
                      <a:pt x="f26" y="f212"/>
                    </a:lnTo>
                    <a:lnTo>
                      <a:pt x="f35" y="f213"/>
                    </a:lnTo>
                    <a:lnTo>
                      <a:pt x="f39" y="f214"/>
                    </a:lnTo>
                    <a:lnTo>
                      <a:pt x="f11" y="f130"/>
                    </a:lnTo>
                    <a:lnTo>
                      <a:pt x="f9" y="f130"/>
                    </a:lnTo>
                    <a:lnTo>
                      <a:pt x="f104" y="f215"/>
                    </a:lnTo>
                    <a:lnTo>
                      <a:pt x="f44" y="f216"/>
                    </a:lnTo>
                    <a:lnTo>
                      <a:pt x="f217" y="f211"/>
                    </a:lnTo>
                    <a:lnTo>
                      <a:pt x="f12" y="f205"/>
                    </a:lnTo>
                    <a:close/>
                    <a:moveTo>
                      <a:pt x="f218" y="f219"/>
                    </a:moveTo>
                    <a:lnTo>
                      <a:pt x="f214" y="f156"/>
                    </a:lnTo>
                    <a:lnTo>
                      <a:pt x="f66" y="f154"/>
                    </a:lnTo>
                    <a:lnTo>
                      <a:pt x="f70" y="f220"/>
                    </a:lnTo>
                    <a:lnTo>
                      <a:pt x="f83" y="f208"/>
                    </a:lnTo>
                    <a:lnTo>
                      <a:pt x="f134" y="f221"/>
                    </a:lnTo>
                    <a:lnTo>
                      <a:pt x="f134" y="f204"/>
                    </a:lnTo>
                    <a:lnTo>
                      <a:pt x="f222" y="f215"/>
                    </a:lnTo>
                    <a:lnTo>
                      <a:pt x="f208" y="f70"/>
                    </a:lnTo>
                    <a:lnTo>
                      <a:pt x="f223" y="f68"/>
                    </a:lnTo>
                    <a:lnTo>
                      <a:pt x="f224" y="f134"/>
                    </a:lnTo>
                    <a:lnTo>
                      <a:pt x="f210" y="f66"/>
                    </a:lnTo>
                    <a:lnTo>
                      <a:pt x="f225" y="f226"/>
                    </a:lnTo>
                    <a:lnTo>
                      <a:pt x="f205" y="f227"/>
                    </a:lnTo>
                    <a:lnTo>
                      <a:pt x="f221" y="f210"/>
                    </a:lnTo>
                    <a:lnTo>
                      <a:pt x="f221" y="f228"/>
                    </a:lnTo>
                    <a:lnTo>
                      <a:pt x="f221" y="f229"/>
                    </a:lnTo>
                    <a:lnTo>
                      <a:pt x="f218" y="f206"/>
                    </a:lnTo>
                    <a:lnTo>
                      <a:pt x="f218" y="f219"/>
                    </a:lnTo>
                    <a:close/>
                    <a:moveTo>
                      <a:pt x="f192" y="f132"/>
                    </a:moveTo>
                    <a:lnTo>
                      <a:pt x="f97" y="f213"/>
                    </a:lnTo>
                    <a:lnTo>
                      <a:pt x="f230" y="f231"/>
                    </a:lnTo>
                    <a:lnTo>
                      <a:pt x="f232" y="f233"/>
                    </a:lnTo>
                    <a:lnTo>
                      <a:pt x="f97" y="f85"/>
                    </a:lnTo>
                    <a:lnTo>
                      <a:pt x="f95" y="f68"/>
                    </a:lnTo>
                    <a:lnTo>
                      <a:pt x="f93" y="f234"/>
                    </a:lnTo>
                    <a:lnTo>
                      <a:pt x="f192" y="f132"/>
                    </a:lnTo>
                    <a:close/>
                    <a:moveTo>
                      <a:pt x="f217" y="f66"/>
                    </a:moveTo>
                    <a:lnTo>
                      <a:pt x="f15" y="f215"/>
                    </a:lnTo>
                    <a:lnTo>
                      <a:pt x="f35" y="f68"/>
                    </a:lnTo>
                    <a:lnTo>
                      <a:pt x="f26" y="f83"/>
                    </a:lnTo>
                    <a:lnTo>
                      <a:pt x="f30" y="f233"/>
                    </a:lnTo>
                    <a:lnTo>
                      <a:pt x="f30" y="f51"/>
                    </a:lnTo>
                    <a:lnTo>
                      <a:pt x="f175" y="f103"/>
                    </a:lnTo>
                    <a:lnTo>
                      <a:pt x="f106" y="f119"/>
                    </a:lnTo>
                    <a:lnTo>
                      <a:pt x="f21" y="f233"/>
                    </a:lnTo>
                    <a:lnTo>
                      <a:pt x="f20" y="f80"/>
                    </a:lnTo>
                    <a:lnTo>
                      <a:pt x="f172" y="f235"/>
                    </a:lnTo>
                    <a:lnTo>
                      <a:pt x="f217" y="f66"/>
                    </a:lnTo>
                    <a:close/>
                    <a:moveTo>
                      <a:pt x="f236" y="f23"/>
                    </a:moveTo>
                    <a:lnTo>
                      <a:pt x="f230" y="f39"/>
                    </a:lnTo>
                    <a:lnTo>
                      <a:pt x="f232" y="f237"/>
                    </a:lnTo>
                    <a:lnTo>
                      <a:pt x="f209" y="f238"/>
                    </a:lnTo>
                    <a:lnTo>
                      <a:pt x="f209" y="f239"/>
                    </a:lnTo>
                    <a:lnTo>
                      <a:pt x="f232" y="f9"/>
                    </a:lnTo>
                    <a:lnTo>
                      <a:pt x="f236" y="f9"/>
                    </a:lnTo>
                    <a:lnTo>
                      <a:pt x="f6" y="f20"/>
                    </a:lnTo>
                    <a:lnTo>
                      <a:pt x="f6" y="f238"/>
                    </a:lnTo>
                    <a:lnTo>
                      <a:pt x="f6" y="f237"/>
                    </a:lnTo>
                    <a:lnTo>
                      <a:pt x="f236" y="f23"/>
                    </a:lnTo>
                    <a:close/>
                    <a:moveTo>
                      <a:pt x="f181" y="f21"/>
                    </a:moveTo>
                    <a:lnTo>
                      <a:pt x="f35" y="f240"/>
                    </a:lnTo>
                    <a:lnTo>
                      <a:pt x="f175" y="f9"/>
                    </a:lnTo>
                    <a:lnTo>
                      <a:pt x="f33" y="f23"/>
                    </a:lnTo>
                    <a:lnTo>
                      <a:pt x="f181" y="f21"/>
                    </a:lnTo>
                    <a:close/>
                    <a:moveTo>
                      <a:pt x="f187" y="f192"/>
                    </a:moveTo>
                    <a:lnTo>
                      <a:pt x="f241" y="f242"/>
                    </a:lnTo>
                    <a:lnTo>
                      <a:pt x="f243" y="f25"/>
                    </a:lnTo>
                    <a:lnTo>
                      <a:pt x="f244" y="f20"/>
                    </a:lnTo>
                    <a:lnTo>
                      <a:pt x="f245" y="f91"/>
                    </a:lnTo>
                    <a:lnTo>
                      <a:pt x="f246" y="f247"/>
                    </a:lnTo>
                    <a:lnTo>
                      <a:pt x="f155" y="f247"/>
                    </a:lnTo>
                    <a:lnTo>
                      <a:pt x="f152" y="f248"/>
                    </a:lnTo>
                    <a:lnTo>
                      <a:pt x="f163" y="f167"/>
                    </a:lnTo>
                    <a:lnTo>
                      <a:pt x="f249" y="f39"/>
                    </a:lnTo>
                    <a:lnTo>
                      <a:pt x="f169" y="f11"/>
                    </a:lnTo>
                    <a:lnTo>
                      <a:pt x="f166" y="f23"/>
                    </a:lnTo>
                    <a:lnTo>
                      <a:pt x="f166" y="f248"/>
                    </a:lnTo>
                    <a:lnTo>
                      <a:pt x="f250" y="f177"/>
                    </a:lnTo>
                    <a:lnTo>
                      <a:pt x="f114" y="f237"/>
                    </a:lnTo>
                    <a:lnTo>
                      <a:pt x="f115" y="f23"/>
                    </a:lnTo>
                    <a:lnTo>
                      <a:pt x="f251" y="f20"/>
                    </a:lnTo>
                    <a:lnTo>
                      <a:pt x="f252" y="f21"/>
                    </a:lnTo>
                    <a:lnTo>
                      <a:pt x="f253" y="f9"/>
                    </a:lnTo>
                    <a:lnTo>
                      <a:pt x="f252" y="f104"/>
                    </a:lnTo>
                    <a:lnTo>
                      <a:pt x="f114" y="f240"/>
                    </a:lnTo>
                    <a:lnTo>
                      <a:pt x="f250" y="f12"/>
                    </a:lnTo>
                    <a:lnTo>
                      <a:pt x="f125" y="f51"/>
                    </a:lnTo>
                    <a:lnTo>
                      <a:pt x="f114" y="f254"/>
                    </a:lnTo>
                    <a:lnTo>
                      <a:pt x="f252" y="f254"/>
                    </a:lnTo>
                    <a:lnTo>
                      <a:pt x="f255" y="f256"/>
                    </a:lnTo>
                    <a:lnTo>
                      <a:pt x="f257" y="f55"/>
                    </a:lnTo>
                    <a:lnTo>
                      <a:pt x="f120" y="f233"/>
                    </a:lnTo>
                    <a:lnTo>
                      <a:pt x="f110" y="f119"/>
                    </a:lnTo>
                    <a:lnTo>
                      <a:pt x="f258" y="f68"/>
                    </a:lnTo>
                    <a:lnTo>
                      <a:pt x="f121" y="f234"/>
                    </a:lnTo>
                    <a:lnTo>
                      <a:pt x="f98" y="f64"/>
                    </a:lnTo>
                    <a:lnTo>
                      <a:pt x="f98" y="f130"/>
                    </a:lnTo>
                    <a:lnTo>
                      <a:pt x="f99" y="f216"/>
                    </a:lnTo>
                    <a:lnTo>
                      <a:pt x="f79" y="f204"/>
                    </a:lnTo>
                    <a:lnTo>
                      <a:pt x="f105" y="f204"/>
                    </a:lnTo>
                    <a:lnTo>
                      <a:pt x="f89" y="f204"/>
                    </a:lnTo>
                    <a:lnTo>
                      <a:pt x="f259" y="f260"/>
                    </a:lnTo>
                    <a:lnTo>
                      <a:pt x="f46" y="f208"/>
                    </a:lnTo>
                    <a:lnTo>
                      <a:pt x="f261" y="f223"/>
                    </a:lnTo>
                    <a:lnTo>
                      <a:pt x="f41" y="f210"/>
                    </a:lnTo>
                    <a:lnTo>
                      <a:pt x="f262" y="f263"/>
                    </a:lnTo>
                    <a:lnTo>
                      <a:pt x="f264" y="f198"/>
                    </a:lnTo>
                    <a:lnTo>
                      <a:pt x="f265" y="f159"/>
                    </a:lnTo>
                    <a:lnTo>
                      <a:pt x="f266" y="f200"/>
                    </a:lnTo>
                    <a:lnTo>
                      <a:pt x="f7" y="f267"/>
                    </a:lnTo>
                    <a:lnTo>
                      <a:pt x="f266" y="f268"/>
                    </a:lnTo>
                    <a:lnTo>
                      <a:pt x="f264" y="f269"/>
                    </a:lnTo>
                    <a:lnTo>
                      <a:pt x="f34" y="f176"/>
                    </a:lnTo>
                    <a:lnTo>
                      <a:pt x="f270" y="f271"/>
                    </a:lnTo>
                    <a:lnTo>
                      <a:pt x="f45" y="f152"/>
                    </a:lnTo>
                    <a:lnTo>
                      <a:pt x="f46" y="f127"/>
                    </a:lnTo>
                    <a:lnTo>
                      <a:pt x="f272" y="f142"/>
                    </a:lnTo>
                    <a:lnTo>
                      <a:pt x="f273" y="f109"/>
                    </a:lnTo>
                    <a:lnTo>
                      <a:pt x="f105" y="f137"/>
                    </a:lnTo>
                    <a:lnTo>
                      <a:pt x="f99" y="f138"/>
                    </a:lnTo>
                    <a:lnTo>
                      <a:pt x="f274" y="f275"/>
                    </a:lnTo>
                    <a:lnTo>
                      <a:pt x="f276" y="f89"/>
                    </a:lnTo>
                    <a:lnTo>
                      <a:pt x="f277" y="f124"/>
                    </a:lnTo>
                    <a:lnTo>
                      <a:pt x="f277" y="f56"/>
                    </a:lnTo>
                    <a:lnTo>
                      <a:pt x="f277" y="f52"/>
                    </a:lnTo>
                    <a:lnTo>
                      <a:pt x="f253" y="f261"/>
                    </a:lnTo>
                    <a:lnTo>
                      <a:pt x="f129" y="f278"/>
                    </a:lnTo>
                    <a:lnTo>
                      <a:pt x="f158" y="f42"/>
                    </a:lnTo>
                    <a:lnTo>
                      <a:pt x="f155" y="f13"/>
                    </a:lnTo>
                    <a:lnTo>
                      <a:pt x="f170" y="f13"/>
                    </a:lnTo>
                    <a:lnTo>
                      <a:pt x="f279" y="f13"/>
                    </a:lnTo>
                    <a:lnTo>
                      <a:pt x="f280" y="f42"/>
                    </a:lnTo>
                    <a:lnTo>
                      <a:pt x="f281" y="f2"/>
                    </a:lnTo>
                    <a:lnTo>
                      <a:pt x="f245" y="f48"/>
                    </a:lnTo>
                    <a:lnTo>
                      <a:pt x="f279" y="f65"/>
                    </a:lnTo>
                    <a:lnTo>
                      <a:pt x="f282" y="f69"/>
                    </a:lnTo>
                    <a:lnTo>
                      <a:pt x="f283" y="f69"/>
                    </a:lnTo>
                    <a:lnTo>
                      <a:pt x="f183" y="f63"/>
                    </a:lnTo>
                    <a:lnTo>
                      <a:pt x="f284" y="f63"/>
                    </a:lnTo>
                    <a:lnTo>
                      <a:pt x="f285" y="f48"/>
                    </a:lnTo>
                    <a:lnTo>
                      <a:pt x="f286" y="f41"/>
                    </a:lnTo>
                    <a:lnTo>
                      <a:pt x="f194" y="f38"/>
                    </a:lnTo>
                    <a:lnTo>
                      <a:pt x="f159" y="f287"/>
                    </a:lnTo>
                    <a:lnTo>
                      <a:pt x="f156" y="f18"/>
                    </a:lnTo>
                    <a:lnTo>
                      <a:pt x="f288" y="f18"/>
                    </a:lnTo>
                    <a:lnTo>
                      <a:pt x="f149" y="f7"/>
                    </a:lnTo>
                    <a:lnTo>
                      <a:pt x="f198" y="f289"/>
                    </a:lnTo>
                    <a:lnTo>
                      <a:pt x="f208" y="f7"/>
                    </a:lnTo>
                    <a:lnTo>
                      <a:pt x="f208" y="f14"/>
                    </a:lnTo>
                    <a:lnTo>
                      <a:pt x="f211" y="f290"/>
                    </a:lnTo>
                    <a:lnTo>
                      <a:pt x="f211" y="f264"/>
                    </a:lnTo>
                    <a:lnTo>
                      <a:pt x="f74" y="f287"/>
                    </a:lnTo>
                    <a:lnTo>
                      <a:pt x="f216" y="f42"/>
                    </a:lnTo>
                    <a:lnTo>
                      <a:pt x="f211" y="f13"/>
                    </a:lnTo>
                    <a:lnTo>
                      <a:pt x="f225" y="f2"/>
                    </a:lnTo>
                    <a:lnTo>
                      <a:pt x="f205" y="f40"/>
                    </a:lnTo>
                    <a:lnTo>
                      <a:pt x="f76" y="f38"/>
                    </a:lnTo>
                    <a:lnTo>
                      <a:pt x="f130" y="f2"/>
                    </a:lnTo>
                    <a:lnTo>
                      <a:pt x="f130" y="f291"/>
                    </a:lnTo>
                    <a:lnTo>
                      <a:pt x="f218" y="f261"/>
                    </a:lnTo>
                    <a:lnTo>
                      <a:pt x="f292" y="f60"/>
                    </a:lnTo>
                    <a:lnTo>
                      <a:pt x="f208" y="f293"/>
                    </a:lnTo>
                    <a:lnTo>
                      <a:pt x="f208" y="f52"/>
                    </a:lnTo>
                    <a:lnTo>
                      <a:pt x="f223" y="f63"/>
                    </a:lnTo>
                    <a:lnTo>
                      <a:pt x="f294" y="f77"/>
                    </a:lnTo>
                    <a:lnTo>
                      <a:pt x="f263" y="f52"/>
                    </a:lnTo>
                    <a:lnTo>
                      <a:pt x="f207" y="f293"/>
                    </a:lnTo>
                    <a:lnTo>
                      <a:pt x="f149" y="f92"/>
                    </a:lnTo>
                    <a:lnTo>
                      <a:pt x="f206" y="f92"/>
                    </a:lnTo>
                    <a:lnTo>
                      <a:pt x="f288" y="f50"/>
                    </a:lnTo>
                    <a:lnTo>
                      <a:pt x="f288" y="f293"/>
                    </a:lnTo>
                    <a:lnTo>
                      <a:pt x="f157" y="f77"/>
                    </a:lnTo>
                    <a:lnTo>
                      <a:pt x="f295" y="f67"/>
                    </a:lnTo>
                    <a:lnTo>
                      <a:pt x="f285" y="f124"/>
                    </a:lnTo>
                    <a:lnTo>
                      <a:pt x="f193" y="f89"/>
                    </a:lnTo>
                    <a:lnTo>
                      <a:pt x="f284" y="f105"/>
                    </a:lnTo>
                    <a:lnTo>
                      <a:pt x="f296" y="f101"/>
                    </a:lnTo>
                    <a:lnTo>
                      <a:pt x="f297" y="f71"/>
                    </a:lnTo>
                    <a:lnTo>
                      <a:pt x="f298" y="f81"/>
                    </a:lnTo>
                    <a:lnTo>
                      <a:pt x="f179" y="f299"/>
                    </a:lnTo>
                    <a:lnTo>
                      <a:pt x="f300" y="f72"/>
                    </a:lnTo>
                    <a:lnTo>
                      <a:pt x="f284" y="f71"/>
                    </a:lnTo>
                    <a:lnTo>
                      <a:pt x="f286" y="f105"/>
                    </a:lnTo>
                    <a:lnTo>
                      <a:pt x="f301" y="f105"/>
                    </a:lnTo>
                    <a:lnTo>
                      <a:pt x="f302" y="f69"/>
                    </a:lnTo>
                    <a:lnTo>
                      <a:pt x="f159" y="f67"/>
                    </a:lnTo>
                    <a:lnTo>
                      <a:pt x="f159" y="f65"/>
                    </a:lnTo>
                    <a:lnTo>
                      <a:pt x="f154" y="f273"/>
                    </a:lnTo>
                    <a:lnTo>
                      <a:pt x="f206" y="f63"/>
                    </a:lnTo>
                    <a:lnTo>
                      <a:pt x="f149" y="f63"/>
                    </a:lnTo>
                    <a:lnTo>
                      <a:pt x="f303" y="f54"/>
                    </a:lnTo>
                    <a:lnTo>
                      <a:pt x="f197" y="f63"/>
                    </a:lnTo>
                    <a:lnTo>
                      <a:pt x="f224" y="f273"/>
                    </a:lnTo>
                    <a:lnTo>
                      <a:pt x="f207" y="f69"/>
                    </a:lnTo>
                    <a:lnTo>
                      <a:pt x="f304" y="f101"/>
                    </a:lnTo>
                    <a:lnTo>
                      <a:pt x="f304" y="f71"/>
                    </a:lnTo>
                    <a:lnTo>
                      <a:pt x="f304" y="f81"/>
                    </a:lnTo>
                    <a:lnTo>
                      <a:pt x="f304" y="f79"/>
                    </a:lnTo>
                    <a:lnTo>
                      <a:pt x="f207" y="f107"/>
                    </a:lnTo>
                    <a:lnTo>
                      <a:pt x="f224" y="f71"/>
                    </a:lnTo>
                    <a:lnTo>
                      <a:pt x="f294" y="f69"/>
                    </a:lnTo>
                    <a:lnTo>
                      <a:pt x="f225" y="f65"/>
                    </a:lnTo>
                    <a:lnTo>
                      <a:pt x="f305" y="f75"/>
                    </a:lnTo>
                    <a:lnTo>
                      <a:pt x="f211" y="f67"/>
                    </a:lnTo>
                    <a:lnTo>
                      <a:pt x="f74" y="f124"/>
                    </a:lnTo>
                    <a:lnTo>
                      <a:pt x="f222" y="f105"/>
                    </a:lnTo>
                    <a:lnTo>
                      <a:pt x="f76" y="f299"/>
                    </a:lnTo>
                    <a:lnTo>
                      <a:pt x="f306" y="f107"/>
                    </a:lnTo>
                    <a:lnTo>
                      <a:pt x="f66" y="f100"/>
                    </a:lnTo>
                    <a:lnTo>
                      <a:pt x="f64" y="f100"/>
                    </a:lnTo>
                    <a:lnTo>
                      <a:pt x="f307" y="f79"/>
                    </a:lnTo>
                    <a:lnTo>
                      <a:pt x="f64" y="f87"/>
                    </a:lnTo>
                    <a:lnTo>
                      <a:pt x="f130" y="f275"/>
                    </a:lnTo>
                    <a:lnTo>
                      <a:pt x="f215" y="f138"/>
                    </a:lnTo>
                    <a:lnTo>
                      <a:pt x="f216" y="f121"/>
                    </a:lnTo>
                    <a:lnTo>
                      <a:pt x="f222" y="f135"/>
                    </a:lnTo>
                    <a:lnTo>
                      <a:pt x="f74" y="f135"/>
                    </a:lnTo>
                    <a:lnTo>
                      <a:pt x="f305" y="f120"/>
                    </a:lnTo>
                    <a:lnTo>
                      <a:pt x="f208" y="f133"/>
                    </a:lnTo>
                    <a:lnTo>
                      <a:pt x="f223" y="f133"/>
                    </a:lnTo>
                    <a:lnTo>
                      <a:pt x="f294" y="f133"/>
                    </a:lnTo>
                    <a:lnTo>
                      <a:pt x="f308" y="f277"/>
                    </a:lnTo>
                    <a:lnTo>
                      <a:pt x="f207" y="f118"/>
                    </a:lnTo>
                    <a:lnTo>
                      <a:pt x="f197" y="f118"/>
                    </a:lnTo>
                    <a:lnTo>
                      <a:pt x="f198" y="f118"/>
                    </a:lnTo>
                    <a:lnTo>
                      <a:pt x="f309" y="f110"/>
                    </a:lnTo>
                    <a:lnTo>
                      <a:pt x="f229" y="f116"/>
                    </a:lnTo>
                    <a:lnTo>
                      <a:pt x="f149" y="f141"/>
                    </a:lnTo>
                    <a:lnTo>
                      <a:pt x="f149" y="f253"/>
                    </a:lnTo>
                    <a:lnTo>
                      <a:pt x="f229" y="f111"/>
                    </a:lnTo>
                    <a:lnTo>
                      <a:pt x="f150" y="f115"/>
                    </a:lnTo>
                    <a:lnTo>
                      <a:pt x="f149" y="f113"/>
                    </a:lnTo>
                    <a:lnTo>
                      <a:pt x="f154" y="f166"/>
                    </a:lnTo>
                    <a:lnTo>
                      <a:pt x="f159" y="f127"/>
                    </a:lnTo>
                    <a:lnTo>
                      <a:pt x="f161" y="f168"/>
                    </a:lnTo>
                    <a:lnTo>
                      <a:pt x="f310" y="f168"/>
                    </a:lnTo>
                    <a:lnTo>
                      <a:pt x="f311" y="f145"/>
                    </a:lnTo>
                    <a:lnTo>
                      <a:pt x="f312" y="f145"/>
                    </a:lnTo>
                    <a:lnTo>
                      <a:pt x="f313" y="f314"/>
                    </a:lnTo>
                    <a:lnTo>
                      <a:pt x="f179" y="f146"/>
                    </a:lnTo>
                    <a:lnTo>
                      <a:pt x="f298" y="f315"/>
                    </a:lnTo>
                    <a:lnTo>
                      <a:pt x="f298" y="f169"/>
                    </a:lnTo>
                    <a:lnTo>
                      <a:pt x="f180" y="f162"/>
                    </a:lnTo>
                    <a:lnTo>
                      <a:pt x="f296" y="f160"/>
                    </a:lnTo>
                    <a:lnTo>
                      <a:pt x="f179" y="f162"/>
                    </a:lnTo>
                    <a:lnTo>
                      <a:pt x="f300" y="f147"/>
                    </a:lnTo>
                    <a:lnTo>
                      <a:pt x="f285" y="f146"/>
                    </a:lnTo>
                    <a:lnTo>
                      <a:pt x="f286" y="f315"/>
                    </a:lnTo>
                    <a:lnTo>
                      <a:pt x="f286" y="f173"/>
                    </a:lnTo>
                    <a:lnTo>
                      <a:pt x="f295" y="f162"/>
                    </a:lnTo>
                    <a:lnTo>
                      <a:pt x="f310" y="f162"/>
                    </a:lnTo>
                    <a:lnTo>
                      <a:pt x="f194" y="f316"/>
                    </a:lnTo>
                    <a:lnTo>
                      <a:pt x="f194" y="f279"/>
                    </a:lnTo>
                    <a:lnTo>
                      <a:pt x="f310" y="f317"/>
                    </a:lnTo>
                    <a:lnTo>
                      <a:pt x="f285" y="f317"/>
                    </a:lnTo>
                    <a:lnTo>
                      <a:pt x="f202" y="f176"/>
                    </a:lnTo>
                    <a:lnTo>
                      <a:pt x="f284" y="f318"/>
                    </a:lnTo>
                    <a:lnTo>
                      <a:pt x="f319" y="f185"/>
                    </a:lnTo>
                    <a:lnTo>
                      <a:pt x="f179" y="f320"/>
                    </a:lnTo>
                    <a:lnTo>
                      <a:pt x="f298" y="f189"/>
                    </a:lnTo>
                    <a:lnTo>
                      <a:pt x="f241" y="f321"/>
                    </a:lnTo>
                    <a:lnTo>
                      <a:pt x="f322" y="f269"/>
                    </a:lnTo>
                    <a:lnTo>
                      <a:pt x="f243" y="f323"/>
                    </a:lnTo>
                    <a:lnTo>
                      <a:pt x="f243" y="f298"/>
                    </a:lnTo>
                    <a:lnTo>
                      <a:pt x="f184" y="f298"/>
                    </a:lnTo>
                    <a:lnTo>
                      <a:pt x="f283" y="f298"/>
                    </a:lnTo>
                    <a:lnTo>
                      <a:pt x="f186" y="f180"/>
                    </a:lnTo>
                    <a:lnTo>
                      <a:pt x="f324" y="f3"/>
                    </a:lnTo>
                    <a:lnTo>
                      <a:pt x="f280" y="f178"/>
                    </a:lnTo>
                    <a:lnTo>
                      <a:pt x="f170" y="f311"/>
                    </a:lnTo>
                    <a:lnTo>
                      <a:pt x="f246" y="f325"/>
                    </a:lnTo>
                    <a:lnTo>
                      <a:pt x="f160" y="f203"/>
                    </a:lnTo>
                    <a:lnTo>
                      <a:pt x="f169" y="f319"/>
                    </a:lnTo>
                    <a:lnTo>
                      <a:pt x="f148" y="f179"/>
                    </a:lnTo>
                    <a:lnTo>
                      <a:pt x="f160" y="f268"/>
                    </a:lnTo>
                    <a:lnTo>
                      <a:pt x="f246" y="f283"/>
                    </a:lnTo>
                    <a:lnTo>
                      <a:pt x="f316" y="f244"/>
                    </a:lnTo>
                    <a:lnTo>
                      <a:pt x="f245" y="f282"/>
                    </a:lnTo>
                    <a:lnTo>
                      <a:pt x="f280" y="f170"/>
                    </a:lnTo>
                    <a:lnTo>
                      <a:pt x="f324" y="f152"/>
                    </a:lnTo>
                    <a:lnTo>
                      <a:pt x="f324" y="f162"/>
                    </a:lnTo>
                    <a:lnTo>
                      <a:pt x="f281" y="f173"/>
                    </a:lnTo>
                    <a:lnTo>
                      <a:pt x="f326" y="f131"/>
                    </a:lnTo>
                    <a:lnTo>
                      <a:pt x="f327" y="f127"/>
                    </a:lnTo>
                    <a:lnTo>
                      <a:pt x="f327" y="f128"/>
                    </a:lnTo>
                    <a:lnTo>
                      <a:pt x="f326" y="f166"/>
                    </a:lnTo>
                    <a:lnTo>
                      <a:pt x="f328" y="f129"/>
                    </a:lnTo>
                    <a:lnTo>
                      <a:pt x="f324" y="f314"/>
                    </a:lnTo>
                    <a:lnTo>
                      <a:pt x="f280" y="f165"/>
                    </a:lnTo>
                    <a:lnTo>
                      <a:pt x="f282" y="f148"/>
                    </a:lnTo>
                    <a:lnTo>
                      <a:pt x="f282" y="f163"/>
                    </a:lnTo>
                    <a:lnTo>
                      <a:pt x="f246" y="f282"/>
                    </a:lnTo>
                    <a:lnTo>
                      <a:pt x="f158" y="f186"/>
                    </a:lnTo>
                    <a:lnTo>
                      <a:pt x="f249" y="f187"/>
                    </a:lnTo>
                    <a:lnTo>
                      <a:pt x="f169" y="f182"/>
                    </a:lnTo>
                    <a:lnTo>
                      <a:pt x="f173" y="f298"/>
                    </a:lnTo>
                    <a:lnTo>
                      <a:pt x="f146" y="f183"/>
                    </a:lnTo>
                    <a:lnTo>
                      <a:pt x="f146" y="f298"/>
                    </a:lnTo>
                    <a:lnTo>
                      <a:pt x="f329" y="f3"/>
                    </a:lnTo>
                    <a:lnTo>
                      <a:pt x="f330" y="f178"/>
                    </a:lnTo>
                    <a:lnTo>
                      <a:pt x="f331" y="f332"/>
                    </a:lnTo>
                    <a:lnTo>
                      <a:pt x="f114" y="f301"/>
                    </a:lnTo>
                    <a:lnTo>
                      <a:pt x="f333" y="f301"/>
                    </a:lnTo>
                    <a:lnTo>
                      <a:pt x="f142" y="f267"/>
                    </a:lnTo>
                    <a:lnTo>
                      <a:pt x="f334" y="f267"/>
                    </a:lnTo>
                    <a:lnTo>
                      <a:pt x="f118" y="f301"/>
                    </a:lnTo>
                    <a:lnTo>
                      <a:pt x="f257" y="f285"/>
                    </a:lnTo>
                    <a:lnTo>
                      <a:pt x="f121" y="f325"/>
                    </a:lnTo>
                    <a:lnTo>
                      <a:pt x="f121" y="f311"/>
                    </a:lnTo>
                    <a:lnTo>
                      <a:pt x="f84" y="f285"/>
                    </a:lnTo>
                    <a:lnTo>
                      <a:pt x="f87" y="f301"/>
                    </a:lnTo>
                    <a:lnTo>
                      <a:pt x="f335" y="f201"/>
                    </a:lnTo>
                    <a:lnTo>
                      <a:pt x="f84" y="f201"/>
                    </a:lnTo>
                    <a:lnTo>
                      <a:pt x="f137" y="f201"/>
                    </a:lnTo>
                    <a:lnTo>
                      <a:pt x="f276" y="f336"/>
                    </a:lnTo>
                    <a:lnTo>
                      <a:pt x="f110" y="f194"/>
                    </a:lnTo>
                    <a:lnTo>
                      <a:pt x="f255" y="f194"/>
                    </a:lnTo>
                    <a:lnTo>
                      <a:pt x="f253" y="f194"/>
                    </a:lnTo>
                    <a:lnTo>
                      <a:pt x="f110" y="f157"/>
                    </a:lnTo>
                    <a:lnTo>
                      <a:pt x="f120" y="f206"/>
                    </a:lnTo>
                    <a:lnTo>
                      <a:pt x="f257" y="f229"/>
                    </a:lnTo>
                    <a:lnTo>
                      <a:pt x="f120" y="f309"/>
                    </a:lnTo>
                    <a:lnTo>
                      <a:pt x="f337" y="f149"/>
                    </a:lnTo>
                    <a:lnTo>
                      <a:pt x="f258" y="f219"/>
                    </a:lnTo>
                    <a:lnTo>
                      <a:pt x="f258" y="f149"/>
                    </a:lnTo>
                    <a:lnTo>
                      <a:pt x="f253" y="f206"/>
                    </a:lnTo>
                    <a:lnTo>
                      <a:pt x="f140" y="f156"/>
                    </a:lnTo>
                    <a:lnTo>
                      <a:pt x="f252" y="f338"/>
                    </a:lnTo>
                    <a:lnTo>
                      <a:pt x="f142" y="f339"/>
                    </a:lnTo>
                    <a:lnTo>
                      <a:pt x="f340" y="f201"/>
                    </a:lnTo>
                    <a:lnTo>
                      <a:pt x="f114" y="f194"/>
                    </a:lnTo>
                    <a:lnTo>
                      <a:pt x="f129" y="f201"/>
                    </a:lnTo>
                    <a:lnTo>
                      <a:pt x="f331" y="f301"/>
                    </a:lnTo>
                    <a:lnTo>
                      <a:pt x="f329" y="f203"/>
                    </a:lnTo>
                    <a:lnTo>
                      <a:pt x="f341" y="f325"/>
                    </a:lnTo>
                    <a:lnTo>
                      <a:pt x="f163" y="f301"/>
                    </a:lnTo>
                    <a:lnTo>
                      <a:pt x="f148" y="f295"/>
                    </a:lnTo>
                    <a:lnTo>
                      <a:pt x="f146" y="f200"/>
                    </a:lnTo>
                    <a:lnTo>
                      <a:pt x="f145" y="f156"/>
                    </a:lnTo>
                    <a:lnTo>
                      <a:pt x="f330" y="f219"/>
                    </a:lnTo>
                    <a:lnTo>
                      <a:pt x="f165" y="f159"/>
                    </a:lnTo>
                    <a:lnTo>
                      <a:pt x="f148" y="f194"/>
                    </a:lnTo>
                    <a:lnTo>
                      <a:pt x="f152" y="f339"/>
                    </a:lnTo>
                    <a:lnTo>
                      <a:pt x="f160" y="f301"/>
                    </a:lnTo>
                    <a:lnTo>
                      <a:pt x="f170" y="f301"/>
                    </a:lnTo>
                    <a:lnTo>
                      <a:pt x="f279" y="f301"/>
                    </a:lnTo>
                    <a:lnTo>
                      <a:pt x="f280" y="f267"/>
                    </a:lnTo>
                    <a:lnTo>
                      <a:pt x="f326" y="f202"/>
                    </a:lnTo>
                    <a:lnTo>
                      <a:pt x="f186" y="f202"/>
                    </a:lnTo>
                    <a:lnTo>
                      <a:pt x="f342" y="f203"/>
                    </a:lnTo>
                    <a:lnTo>
                      <a:pt x="f343" y="f203"/>
                    </a:lnTo>
                    <a:lnTo>
                      <a:pt x="f241" y="f284"/>
                    </a:lnTo>
                    <a:lnTo>
                      <a:pt x="f268" y="f193"/>
                    </a:lnTo>
                    <a:lnTo>
                      <a:pt x="f344" y="f285"/>
                    </a:lnTo>
                    <a:lnTo>
                      <a:pt x="f344" y="f301"/>
                    </a:lnTo>
                    <a:lnTo>
                      <a:pt x="f182" y="f159"/>
                    </a:lnTo>
                    <a:lnTo>
                      <a:pt x="f297" y="f200"/>
                    </a:lnTo>
                    <a:lnTo>
                      <a:pt x="f298" y="f202"/>
                    </a:lnTo>
                    <a:lnTo>
                      <a:pt x="f182" y="f332"/>
                    </a:lnTo>
                    <a:lnTo>
                      <a:pt x="f344" y="f284"/>
                    </a:lnTo>
                    <a:lnTo>
                      <a:pt x="f183" y="f319"/>
                    </a:lnTo>
                    <a:lnTo>
                      <a:pt x="f300" y="f319"/>
                    </a:lnTo>
                    <a:lnTo>
                      <a:pt x="f193" y="f179"/>
                    </a:lnTo>
                    <a:lnTo>
                      <a:pt x="f179" y="f182"/>
                    </a:lnTo>
                    <a:lnTo>
                      <a:pt x="f179" y="f268"/>
                    </a:lnTo>
                    <a:lnTo>
                      <a:pt x="f284" y="f269"/>
                    </a:lnTo>
                    <a:lnTo>
                      <a:pt x="f193" y="f191"/>
                    </a:lnTo>
                    <a:lnTo>
                      <a:pt x="f313" y="f321"/>
                    </a:lnTo>
                    <a:lnTo>
                      <a:pt x="f313" y="f345"/>
                    </a:lnTo>
                    <a:lnTo>
                      <a:pt x="f311" y="f244"/>
                    </a:lnTo>
                    <a:lnTo>
                      <a:pt x="f285" y="f185"/>
                    </a:lnTo>
                    <a:lnTo>
                      <a:pt x="f161" y="f184"/>
                    </a:lnTo>
                    <a:lnTo>
                      <a:pt x="f159" y="f283"/>
                    </a:lnTo>
                    <a:lnTo>
                      <a:pt x="f159" y="f346"/>
                    </a:lnTo>
                    <a:lnTo>
                      <a:pt x="f164" y="f185"/>
                    </a:lnTo>
                    <a:lnTo>
                      <a:pt x="f149" y="f317"/>
                    </a:lnTo>
                    <a:lnTo>
                      <a:pt x="f149" y="f282"/>
                    </a:lnTo>
                    <a:lnTo>
                      <a:pt x="f150" y="f316"/>
                    </a:lnTo>
                    <a:lnTo>
                      <a:pt x="f229" y="f155"/>
                    </a:lnTo>
                    <a:lnTo>
                      <a:pt x="f197" y="f155"/>
                    </a:lnTo>
                    <a:lnTo>
                      <a:pt x="f207" y="f162"/>
                    </a:lnTo>
                    <a:lnTo>
                      <a:pt x="f197" y="f169"/>
                    </a:lnTo>
                    <a:lnTo>
                      <a:pt x="f304" y="f146"/>
                    </a:lnTo>
                    <a:lnTo>
                      <a:pt x="f197" y="f128"/>
                    </a:lnTo>
                    <a:lnTo>
                      <a:pt x="f207" y="f166"/>
                    </a:lnTo>
                    <a:lnTo>
                      <a:pt x="f308" y="f143"/>
                    </a:lnTo>
                    <a:lnTo>
                      <a:pt x="f294" y="f115"/>
                    </a:lnTo>
                    <a:lnTo>
                      <a:pt x="f225" y="f142"/>
                    </a:lnTo>
                    <a:lnTo>
                      <a:pt x="f221" y="f334"/>
                    </a:lnTo>
                    <a:lnTo>
                      <a:pt x="f221" y="f251"/>
                    </a:lnTo>
                    <a:lnTo>
                      <a:pt x="f74" y="f142"/>
                    </a:lnTo>
                    <a:lnTo>
                      <a:pt x="f222" y="f334"/>
                    </a:lnTo>
                    <a:lnTo>
                      <a:pt x="f218" y="f334"/>
                    </a:lnTo>
                    <a:lnTo>
                      <a:pt x="f76" y="f112"/>
                    </a:lnTo>
                    <a:lnTo>
                      <a:pt x="f76" y="f114"/>
                    </a:lnTo>
                    <a:lnTo>
                      <a:pt x="f76" y="f144"/>
                    </a:lnTo>
                    <a:lnTo>
                      <a:pt x="f218" y="f128"/>
                    </a:lnTo>
                    <a:lnTo>
                      <a:pt x="f76" y="f145"/>
                    </a:lnTo>
                    <a:lnTo>
                      <a:pt x="f211" y="f168"/>
                    </a:lnTo>
                    <a:lnTo>
                      <a:pt x="f305" y="f127"/>
                    </a:lnTo>
                    <a:lnTo>
                      <a:pt x="f225" y="f146"/>
                    </a:lnTo>
                    <a:lnTo>
                      <a:pt x="f305" y="f165"/>
                    </a:lnTo>
                    <a:lnTo>
                      <a:pt x="f211" y="f146"/>
                    </a:lnTo>
                    <a:lnTo>
                      <a:pt x="f74" y="f315"/>
                    </a:lnTo>
                    <a:lnTo>
                      <a:pt x="f74" y="f163"/>
                    </a:lnTo>
                    <a:lnTo>
                      <a:pt x="f292" y="f316"/>
                    </a:lnTo>
                    <a:lnTo>
                      <a:pt x="f205" y="f245"/>
                    </a:lnTo>
                    <a:lnTo>
                      <a:pt x="f210" y="f176"/>
                    </a:lnTo>
                    <a:lnTo>
                      <a:pt x="f224" y="f324"/>
                    </a:lnTo>
                    <a:lnTo>
                      <a:pt x="f263" y="f328"/>
                    </a:lnTo>
                    <a:lnTo>
                      <a:pt x="f210" y="f328"/>
                    </a:lnTo>
                    <a:lnTo>
                      <a:pt x="f74" y="f176"/>
                    </a:lnTo>
                    <a:lnTo>
                      <a:pt x="f215" y="f245"/>
                    </a:lnTo>
                    <a:lnTo>
                      <a:pt x="f130" y="f316"/>
                    </a:lnTo>
                    <a:lnTo>
                      <a:pt x="f212" y="f316"/>
                    </a:lnTo>
                    <a:lnTo>
                      <a:pt x="f307" y="f316"/>
                    </a:lnTo>
                    <a:lnTo>
                      <a:pt x="f134" y="f282"/>
                    </a:lnTo>
                    <a:lnTo>
                      <a:pt x="f212" y="f244"/>
                    </a:lnTo>
                    <a:lnTo>
                      <a:pt x="f306" y="f342"/>
                    </a:lnTo>
                    <a:lnTo>
                      <a:pt x="f215" y="f320"/>
                    </a:lnTo>
                    <a:lnTo>
                      <a:pt x="f226" y="f320"/>
                    </a:lnTo>
                    <a:lnTo>
                      <a:pt x="f226" y="f283"/>
                    </a:lnTo>
                    <a:lnTo>
                      <a:pt x="f306" y="f345"/>
                    </a:lnTo>
                    <a:lnTo>
                      <a:pt x="f218" y="f187"/>
                    </a:lnTo>
                    <a:lnTo>
                      <a:pt x="f214" y="f322"/>
                    </a:lnTo>
                    <a:lnTo>
                      <a:pt x="f216" y="f323"/>
                    </a:lnTo>
                    <a:lnTo>
                      <a:pt x="f218" y="f182"/>
                    </a:lnTo>
                    <a:lnTo>
                      <a:pt x="f76" y="f298"/>
                    </a:lnTo>
                    <a:lnTo>
                      <a:pt x="f222" y="f296"/>
                    </a:lnTo>
                    <a:lnTo>
                      <a:pt x="f211" y="f193"/>
                    </a:lnTo>
                    <a:lnTo>
                      <a:pt x="f226" y="f332"/>
                    </a:lnTo>
                    <a:lnTo>
                      <a:pt x="f208" y="f311"/>
                    </a:lnTo>
                    <a:lnTo>
                      <a:pt x="f294" y="f285"/>
                    </a:lnTo>
                    <a:lnTo>
                      <a:pt x="f208" y="f301"/>
                    </a:lnTo>
                    <a:lnTo>
                      <a:pt x="f225" y="f201"/>
                    </a:lnTo>
                    <a:lnTo>
                      <a:pt x="f205" y="f295"/>
                    </a:lnTo>
                    <a:lnTo>
                      <a:pt x="f305" y="f202"/>
                    </a:lnTo>
                    <a:lnTo>
                      <a:pt x="f222" y="f202"/>
                    </a:lnTo>
                    <a:lnTo>
                      <a:pt x="f215" y="f179"/>
                    </a:lnTo>
                    <a:lnTo>
                      <a:pt x="f66" y="f323"/>
                    </a:lnTo>
                    <a:lnTo>
                      <a:pt x="f66" y="f268"/>
                    </a:lnTo>
                    <a:lnTo>
                      <a:pt x="f212" y="f191"/>
                    </a:lnTo>
                    <a:lnTo>
                      <a:pt x="f307" y="f321"/>
                    </a:lnTo>
                    <a:lnTo>
                      <a:pt x="f59" y="f322"/>
                    </a:lnTo>
                    <a:lnTo>
                      <a:pt x="f61" y="f283"/>
                    </a:lnTo>
                    <a:lnTo>
                      <a:pt x="f68" y="f185"/>
                    </a:lnTo>
                    <a:lnTo>
                      <a:pt x="f136" y="f244"/>
                    </a:lnTo>
                    <a:lnTo>
                      <a:pt x="f70" y="f326"/>
                    </a:lnTo>
                    <a:lnTo>
                      <a:pt x="f80" y="f318"/>
                    </a:lnTo>
                    <a:lnTo>
                      <a:pt x="f83" y="f324"/>
                    </a:lnTo>
                    <a:lnTo>
                      <a:pt x="f139" y="f176"/>
                    </a:lnTo>
                    <a:lnTo>
                      <a:pt x="f122" y="f171"/>
                    </a:lnTo>
                    <a:lnTo>
                      <a:pt x="f119" y="f245"/>
                    </a:lnTo>
                    <a:lnTo>
                      <a:pt x="f117" y="f282"/>
                    </a:lnTo>
                    <a:lnTo>
                      <a:pt x="f53" y="f328"/>
                    </a:lnTo>
                    <a:lnTo>
                      <a:pt x="f49" y="f185"/>
                    </a:lnTo>
                    <a:lnTo>
                      <a:pt x="f53" y="f320"/>
                    </a:lnTo>
                    <a:lnTo>
                      <a:pt x="f58" y="f345"/>
                    </a:lnTo>
                    <a:lnTo>
                      <a:pt x="f51" y="f184"/>
                    </a:lnTo>
                    <a:lnTo>
                      <a:pt x="f44" y="f283"/>
                    </a:lnTo>
                    <a:lnTo>
                      <a:pt x="f104" y="f345"/>
                    </a:lnTo>
                    <a:lnTo>
                      <a:pt x="f9" y="f184"/>
                    </a:lnTo>
                    <a:lnTo>
                      <a:pt x="f17" y="f322"/>
                    </a:lnTo>
                    <a:lnTo>
                      <a:pt x="f44" y="f322"/>
                    </a:lnTo>
                    <a:lnTo>
                      <a:pt x="f217" y="f187"/>
                    </a:lnTo>
                    <a:lnTo>
                      <a:pt x="f12" y="f269"/>
                    </a:lnTo>
                    <a:lnTo>
                      <a:pt x="f12" y="f183"/>
                    </a:lnTo>
                    <a:lnTo>
                      <a:pt x="f47" y="f183"/>
                    </a:lnTo>
                    <a:lnTo>
                      <a:pt x="f17" y="f187"/>
                    </a:lnTo>
                    <a:lnTo>
                      <a:pt x="f11" y="f187"/>
                    </a:lnTo>
                    <a:lnTo>
                      <a:pt x="f11" y="f191"/>
                    </a:lnTo>
                    <a:lnTo>
                      <a:pt x="f172" y="f268"/>
                    </a:lnTo>
                    <a:lnTo>
                      <a:pt x="f20" y="f347"/>
                    </a:lnTo>
                    <a:lnTo>
                      <a:pt x="f20" y="f296"/>
                    </a:lnTo>
                    <a:lnTo>
                      <a:pt x="f11" y="f193"/>
                    </a:lnTo>
                    <a:lnTo>
                      <a:pt x="f104" y="f284"/>
                    </a:lnTo>
                    <a:lnTo>
                      <a:pt x="f15" y="f284"/>
                    </a:lnTo>
                    <a:lnTo>
                      <a:pt x="f103" y="f319"/>
                    </a:lnTo>
                    <a:lnTo>
                      <a:pt x="f49" y="f319"/>
                    </a:lnTo>
                    <a:lnTo>
                      <a:pt x="f51" y="f296"/>
                    </a:lnTo>
                    <a:lnTo>
                      <a:pt x="f58" y="f296"/>
                    </a:lnTo>
                    <a:lnTo>
                      <a:pt x="f53" y="f178"/>
                    </a:lnTo>
                    <a:lnTo>
                      <a:pt x="f55" y="f203"/>
                    </a:lnTo>
                    <a:lnTo>
                      <a:pt x="f12" y="f332"/>
                    </a:lnTo>
                    <a:lnTo>
                      <a:pt x="f15" y="f203"/>
                    </a:lnTo>
                    <a:lnTo>
                      <a:pt x="f17" y="f325"/>
                    </a:lnTo>
                    <a:lnTo>
                      <a:pt x="f11" y="f285"/>
                    </a:lnTo>
                    <a:lnTo>
                      <a:pt x="f11" y="f295"/>
                    </a:lnTo>
                    <a:lnTo>
                      <a:pt x="f11" y="f201"/>
                    </a:lnTo>
                    <a:lnTo>
                      <a:pt x="f9" y="f336"/>
                    </a:lnTo>
                    <a:lnTo>
                      <a:pt x="f15" y="f336"/>
                    </a:lnTo>
                    <a:lnTo>
                      <a:pt x="f12" y="f194"/>
                    </a:lnTo>
                    <a:lnTo>
                      <a:pt x="f55" y="f200"/>
                    </a:lnTo>
                    <a:lnTo>
                      <a:pt x="f53" y="f157"/>
                    </a:lnTo>
                    <a:lnTo>
                      <a:pt x="f53" y="f156"/>
                    </a:lnTo>
                    <a:lnTo>
                      <a:pt x="f51" y="f348"/>
                    </a:lnTo>
                    <a:lnTo>
                      <a:pt x="f58" y="f309"/>
                    </a:lnTo>
                    <a:lnTo>
                      <a:pt x="f51" y="f197"/>
                    </a:lnTo>
                    <a:lnTo>
                      <a:pt x="f51" y="f228"/>
                    </a:lnTo>
                    <a:lnTo>
                      <a:pt x="f55" y="f210"/>
                    </a:lnTo>
                    <a:lnTo>
                      <a:pt x="f55" y="f223"/>
                    </a:lnTo>
                    <a:lnTo>
                      <a:pt x="f139" y="f228"/>
                    </a:lnTo>
                    <a:lnTo>
                      <a:pt x="f80" y="f196"/>
                    </a:lnTo>
                    <a:lnTo>
                      <a:pt x="f136" y="f206"/>
                    </a:lnTo>
                    <a:lnTo>
                      <a:pt x="f61" y="f338"/>
                    </a:lnTo>
                    <a:lnTo>
                      <a:pt x="f307" y="f349"/>
                    </a:lnTo>
                    <a:lnTo>
                      <a:pt x="f64" y="f349"/>
                    </a:lnTo>
                    <a:lnTo>
                      <a:pt x="f130" y="f349"/>
                    </a:lnTo>
                    <a:lnTo>
                      <a:pt x="f218" y="f159"/>
                    </a:lnTo>
                    <a:lnTo>
                      <a:pt x="f76" y="f338"/>
                    </a:lnTo>
                    <a:lnTo>
                      <a:pt x="f74" y="f156"/>
                    </a:lnTo>
                    <a:lnTo>
                      <a:pt x="f226" y="f288"/>
                    </a:lnTo>
                    <a:lnTo>
                      <a:pt x="f225" y="f219"/>
                    </a:lnTo>
                    <a:lnTo>
                      <a:pt x="f208" y="f348"/>
                    </a:lnTo>
                    <a:lnTo>
                      <a:pt x="f223" y="f229"/>
                    </a:lnTo>
                    <a:lnTo>
                      <a:pt x="f294" y="f210"/>
                    </a:lnTo>
                    <a:lnTo>
                      <a:pt x="f263" y="f227"/>
                    </a:lnTo>
                    <a:lnTo>
                      <a:pt x="f207" y="f211"/>
                    </a:lnTo>
                    <a:lnTo>
                      <a:pt x="f207" y="f350"/>
                    </a:lnTo>
                    <a:lnTo>
                      <a:pt x="f304" y="f66"/>
                    </a:lnTo>
                    <a:lnTo>
                      <a:pt x="f304" y="f134"/>
                    </a:lnTo>
                    <a:lnTo>
                      <a:pt x="f198" y="f68"/>
                    </a:lnTo>
                    <a:lnTo>
                      <a:pt x="f151" y="f235"/>
                    </a:lnTo>
                    <a:lnTo>
                      <a:pt x="f294" y="f85"/>
                    </a:lnTo>
                    <a:lnTo>
                      <a:pt x="f210" y="f83"/>
                    </a:lnTo>
                    <a:lnTo>
                      <a:pt x="f224" y="f139"/>
                    </a:lnTo>
                    <a:lnTo>
                      <a:pt x="f207" y="f233"/>
                    </a:lnTo>
                    <a:lnTo>
                      <a:pt x="f198" y="f55"/>
                    </a:lnTo>
                    <a:lnTo>
                      <a:pt x="f149" y="f103"/>
                    </a:lnTo>
                    <a:lnTo>
                      <a:pt x="f149" y="f217"/>
                    </a:lnTo>
                    <a:lnTo>
                      <a:pt x="f149" y="f47"/>
                    </a:lnTo>
                    <a:lnTo>
                      <a:pt x="f206" y="f44"/>
                    </a:lnTo>
                    <a:lnTo>
                      <a:pt x="f149" y="f351"/>
                    </a:lnTo>
                    <a:lnTo>
                      <a:pt x="f151" y="f103"/>
                    </a:lnTo>
                    <a:lnTo>
                      <a:pt x="f308" y="f254"/>
                    </a:lnTo>
                    <a:lnTo>
                      <a:pt x="f210" y="f352"/>
                    </a:lnTo>
                    <a:lnTo>
                      <a:pt x="f294" y="f353"/>
                    </a:lnTo>
                    <a:lnTo>
                      <a:pt x="f208" y="f139"/>
                    </a:lnTo>
                    <a:lnTo>
                      <a:pt x="f226" y="f85"/>
                    </a:lnTo>
                    <a:lnTo>
                      <a:pt x="f74" y="f62"/>
                    </a:lnTo>
                    <a:lnTo>
                      <a:pt x="f76" y="f85"/>
                    </a:lnTo>
                    <a:lnTo>
                      <a:pt x="f76" y="f62"/>
                    </a:lnTo>
                    <a:lnTo>
                      <a:pt x="f76" y="f59"/>
                    </a:lnTo>
                    <a:lnTo>
                      <a:pt x="f218" y="f64"/>
                    </a:lnTo>
                    <a:lnTo>
                      <a:pt x="f214" y="f66"/>
                    </a:lnTo>
                    <a:lnTo>
                      <a:pt x="f59" y="f130"/>
                    </a:lnTo>
                    <a:lnTo>
                      <a:pt x="f70" y="f215"/>
                    </a:lnTo>
                    <a:lnTo>
                      <a:pt x="f85" y="f350"/>
                    </a:lnTo>
                    <a:lnTo>
                      <a:pt x="f78" y="f292"/>
                    </a:lnTo>
                    <a:lnTo>
                      <a:pt x="f123" y="f226"/>
                    </a:lnTo>
                    <a:lnTo>
                      <a:pt x="f55" y="f354"/>
                    </a:lnTo>
                    <a:lnTo>
                      <a:pt x="f58" y="f292"/>
                    </a:lnTo>
                    <a:lnTo>
                      <a:pt x="f51" y="f292"/>
                    </a:lnTo>
                    <a:lnTo>
                      <a:pt x="f51" y="f66"/>
                    </a:lnTo>
                    <a:lnTo>
                      <a:pt x="f217" y="f132"/>
                    </a:lnTo>
                    <a:lnTo>
                      <a:pt x="f44" y="f70"/>
                    </a:lnTo>
                    <a:lnTo>
                      <a:pt x="f47" y="f62"/>
                    </a:lnTo>
                    <a:lnTo>
                      <a:pt x="f12" y="f68"/>
                    </a:lnTo>
                    <a:lnTo>
                      <a:pt x="f58" y="f134"/>
                    </a:lnTo>
                    <a:lnTo>
                      <a:pt x="f53" y="f70"/>
                    </a:lnTo>
                    <a:lnTo>
                      <a:pt x="f58" y="f62"/>
                    </a:lnTo>
                    <a:lnTo>
                      <a:pt x="f47" y="f119"/>
                    </a:lnTo>
                    <a:lnTo>
                      <a:pt x="f51" y="f119"/>
                    </a:lnTo>
                    <a:lnTo>
                      <a:pt x="f51" y="f55"/>
                    </a:lnTo>
                    <a:lnTo>
                      <a:pt x="f217" y="f53"/>
                    </a:lnTo>
                    <a:lnTo>
                      <a:pt x="f17" y="f51"/>
                    </a:lnTo>
                    <a:lnTo>
                      <a:pt x="f172" y="f240"/>
                    </a:lnTo>
                    <a:lnTo>
                      <a:pt x="f21" y="f9"/>
                    </a:lnTo>
                    <a:lnTo>
                      <a:pt x="f39" y="f11"/>
                    </a:lnTo>
                    <a:lnTo>
                      <a:pt x="f91" y="f237"/>
                    </a:lnTo>
                    <a:lnTo>
                      <a:pt x="f167" y="f23"/>
                    </a:lnTo>
                    <a:lnTo>
                      <a:pt x="f23" y="f23"/>
                    </a:lnTo>
                    <a:lnTo>
                      <a:pt x="f20" y="f167"/>
                    </a:lnTo>
                    <a:lnTo>
                      <a:pt x="f44" y="f104"/>
                    </a:lnTo>
                    <a:lnTo>
                      <a:pt x="f49" y="f44"/>
                    </a:lnTo>
                    <a:lnTo>
                      <a:pt x="f53" y="f240"/>
                    </a:lnTo>
                    <a:lnTo>
                      <a:pt x="f117" y="f51"/>
                    </a:lnTo>
                    <a:lnTo>
                      <a:pt x="f85" y="f117"/>
                    </a:lnTo>
                    <a:lnTo>
                      <a:pt x="f85" y="f235"/>
                    </a:lnTo>
                    <a:lnTo>
                      <a:pt x="f132" y="f132"/>
                    </a:lnTo>
                    <a:lnTo>
                      <a:pt x="f68" y="f80"/>
                    </a:lnTo>
                    <a:lnTo>
                      <a:pt x="f132" y="f80"/>
                    </a:lnTo>
                    <a:lnTo>
                      <a:pt x="f307" y="f68"/>
                    </a:lnTo>
                    <a:lnTo>
                      <a:pt x="f64" y="f70"/>
                    </a:lnTo>
                    <a:lnTo>
                      <a:pt x="f212" y="f353"/>
                    </a:lnTo>
                    <a:lnTo>
                      <a:pt x="f134" y="f352"/>
                    </a:lnTo>
                    <a:lnTo>
                      <a:pt x="f61" y="f119"/>
                    </a:lnTo>
                    <a:lnTo>
                      <a:pt x="f70" y="f12"/>
                    </a:lnTo>
                    <a:lnTo>
                      <a:pt x="f85" y="f256"/>
                    </a:lnTo>
                    <a:lnTo>
                      <a:pt x="f139" y="f47"/>
                    </a:lnTo>
                    <a:lnTo>
                      <a:pt x="f85" y="f239"/>
                    </a:lnTo>
                    <a:lnTo>
                      <a:pt x="f78" y="f11"/>
                    </a:lnTo>
                    <a:lnTo>
                      <a:pt x="f68" y="f20"/>
                    </a:lnTo>
                    <a:lnTo>
                      <a:pt x="f134" y="f238"/>
                    </a:lnTo>
                    <a:lnTo>
                      <a:pt x="f61" y="f167"/>
                    </a:lnTo>
                    <a:lnTo>
                      <a:pt x="f134" y="f91"/>
                    </a:lnTo>
                    <a:lnTo>
                      <a:pt x="f307" y="f91"/>
                    </a:lnTo>
                    <a:lnTo>
                      <a:pt x="f212" y="f91"/>
                    </a:lnTo>
                    <a:lnTo>
                      <a:pt x="f215" y="f91"/>
                    </a:lnTo>
                    <a:lnTo>
                      <a:pt x="f76" y="f167"/>
                    </a:lnTo>
                    <a:lnTo>
                      <a:pt x="f292" y="f247"/>
                    </a:lnTo>
                    <a:lnTo>
                      <a:pt x="f205" y="f247"/>
                    </a:lnTo>
                    <a:lnTo>
                      <a:pt x="f225" y="f25"/>
                    </a:lnTo>
                    <a:lnTo>
                      <a:pt x="f225" y="f91"/>
                    </a:lnTo>
                    <a:lnTo>
                      <a:pt x="f205" y="f91"/>
                    </a:lnTo>
                    <a:lnTo>
                      <a:pt x="f226" y="f177"/>
                    </a:lnTo>
                    <a:lnTo>
                      <a:pt x="f292" y="f177"/>
                    </a:lnTo>
                    <a:lnTo>
                      <a:pt x="f76" y="f181"/>
                    </a:lnTo>
                    <a:lnTo>
                      <a:pt x="f211" y="f30"/>
                    </a:lnTo>
                    <a:lnTo>
                      <a:pt x="f222" y="f355"/>
                    </a:lnTo>
                    <a:lnTo>
                      <a:pt x="f306" y="f26"/>
                    </a:lnTo>
                    <a:lnTo>
                      <a:pt x="f307" y="f26"/>
                    </a:lnTo>
                    <a:lnTo>
                      <a:pt x="f61" y="f26"/>
                    </a:lnTo>
                    <a:lnTo>
                      <a:pt x="f136" y="f167"/>
                    </a:lnTo>
                    <a:lnTo>
                      <a:pt x="f85" y="f39"/>
                    </a:lnTo>
                    <a:lnTo>
                      <a:pt x="f139" y="f237"/>
                    </a:lnTo>
                    <a:lnTo>
                      <a:pt x="f117" y="f23"/>
                    </a:lnTo>
                    <a:lnTo>
                      <a:pt x="f55" y="f177"/>
                    </a:lnTo>
                    <a:lnTo>
                      <a:pt x="f51" y="f25"/>
                    </a:lnTo>
                    <a:lnTo>
                      <a:pt x="f217" y="f247"/>
                    </a:lnTo>
                    <a:lnTo>
                      <a:pt x="f12" y="f26"/>
                    </a:lnTo>
                    <a:lnTo>
                      <a:pt x="f53" y="f356"/>
                    </a:lnTo>
                    <a:lnTo>
                      <a:pt x="f139" y="f357"/>
                    </a:lnTo>
                    <a:lnTo>
                      <a:pt x="f78" y="f357"/>
                    </a:lnTo>
                    <a:lnTo>
                      <a:pt x="f62" y="f358"/>
                    </a:lnTo>
                    <a:lnTo>
                      <a:pt x="f70" y="f190"/>
                    </a:lnTo>
                    <a:lnTo>
                      <a:pt x="f68" y="f356"/>
                    </a:lnTo>
                    <a:lnTo>
                      <a:pt x="f132" y="f356"/>
                    </a:lnTo>
                    <a:lnTo>
                      <a:pt x="f130" y="f195"/>
                    </a:lnTo>
                    <a:lnTo>
                      <a:pt x="f222" y="f356"/>
                    </a:lnTo>
                    <a:lnTo>
                      <a:pt x="f292" y="f356"/>
                    </a:lnTo>
                    <a:lnTo>
                      <a:pt x="f224" y="f209"/>
                    </a:lnTo>
                    <a:lnTo>
                      <a:pt x="f151" y="f192"/>
                    </a:lnTo>
                    <a:lnTo>
                      <a:pt x="f149" y="f190"/>
                    </a:lnTo>
                    <a:lnTo>
                      <a:pt x="f156" y="f359"/>
                    </a:lnTo>
                    <a:lnTo>
                      <a:pt x="f302" y="f356"/>
                    </a:lnTo>
                    <a:lnTo>
                      <a:pt x="f201" y="f356"/>
                    </a:lnTo>
                    <a:lnTo>
                      <a:pt x="f202" y="f232"/>
                    </a:lnTo>
                    <a:lnTo>
                      <a:pt x="f179" y="f6"/>
                    </a:lnTo>
                    <a:lnTo>
                      <a:pt x="f182" y="f358"/>
                    </a:lnTo>
                    <a:lnTo>
                      <a:pt x="f187" y="f192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4" name="Freeform 53"/>
              <p:cNvSpPr/>
              <p:nvPr/>
            </p:nvSpPr>
            <p:spPr>
              <a:xfrm>
                <a:off x="721592" y="4449957"/>
                <a:ext cx="763588" cy="700092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481"/>
                  <a:gd name="f8" fmla="val 441"/>
                  <a:gd name="f9" fmla="val 29"/>
                  <a:gd name="f10" fmla="val 349"/>
                  <a:gd name="f11" fmla="val 22"/>
                  <a:gd name="f12" fmla="val 345"/>
                  <a:gd name="f13" fmla="val 23"/>
                  <a:gd name="f14" fmla="val 340"/>
                  <a:gd name="f15" fmla="val 19"/>
                  <a:gd name="f16" fmla="val 339"/>
                  <a:gd name="f17" fmla="val 17"/>
                  <a:gd name="f18" fmla="val 337"/>
                  <a:gd name="f19" fmla="val 15"/>
                  <a:gd name="f20" fmla="val 333"/>
                  <a:gd name="f21" fmla="val 18"/>
                  <a:gd name="f22" fmla="val 332"/>
                  <a:gd name="f23" fmla="val 27"/>
                  <a:gd name="f24" fmla="val 30"/>
                  <a:gd name="f25" fmla="val 42"/>
                  <a:gd name="f26" fmla="val 352"/>
                  <a:gd name="f27" fmla="val 35"/>
                  <a:gd name="f28" fmla="val 350"/>
                  <a:gd name="f29" fmla="val 32"/>
                  <a:gd name="f30" fmla="val 327"/>
                  <a:gd name="f31" fmla="val 40"/>
                  <a:gd name="f32" fmla="val 328"/>
                  <a:gd name="f33" fmla="val 14"/>
                  <a:gd name="f34" fmla="val 299"/>
                  <a:gd name="f35" fmla="val 9"/>
                  <a:gd name="f36" fmla="val 308"/>
                  <a:gd name="f37" fmla="val 4"/>
                  <a:gd name="f38" fmla="val 306"/>
                  <a:gd name="f39" fmla="val 297"/>
                  <a:gd name="f40" fmla="val 6"/>
                  <a:gd name="f41" fmla="val 285"/>
                  <a:gd name="f42" fmla="val 12"/>
                  <a:gd name="f43" fmla="val 286"/>
                  <a:gd name="f44" fmla="val 10"/>
                  <a:gd name="f45" fmla="val 294"/>
                  <a:gd name="f46" fmla="val 13"/>
                  <a:gd name="f47" fmla="val 53"/>
                  <a:gd name="f48" fmla="val 265"/>
                  <a:gd name="f49" fmla="val 51"/>
                  <a:gd name="f50" fmla="val 282"/>
                  <a:gd name="f51" fmla="val 43"/>
                  <a:gd name="f52" fmla="val 289"/>
                  <a:gd name="f53" fmla="val 39"/>
                  <a:gd name="f54" fmla="val 293"/>
                  <a:gd name="f55" fmla="val 36"/>
                  <a:gd name="f56" fmla="val 284"/>
                  <a:gd name="f57" fmla="val 26"/>
                  <a:gd name="f58" fmla="val 291"/>
                  <a:gd name="f59" fmla="val 278"/>
                  <a:gd name="f60" fmla="val 268"/>
                  <a:gd name="f61" fmla="val 38"/>
                  <a:gd name="f62" fmla="val 273"/>
                  <a:gd name="f63" fmla="val 253"/>
                  <a:gd name="f64" fmla="val 261"/>
                  <a:gd name="f65" fmla="val 60"/>
                  <a:gd name="f66" fmla="val 225"/>
                  <a:gd name="f67" fmla="val 229"/>
                  <a:gd name="f68" fmla="val 44"/>
                  <a:gd name="f69" fmla="val 218"/>
                  <a:gd name="f70" fmla="val 52"/>
                  <a:gd name="f71" fmla="val 210"/>
                  <a:gd name="f72" fmla="val 213"/>
                  <a:gd name="f73" fmla="val 61"/>
                  <a:gd name="f74" fmla="val 223"/>
                  <a:gd name="f75" fmla="val 59"/>
                  <a:gd name="f76" fmla="val 138"/>
                  <a:gd name="f77" fmla="val 127"/>
                  <a:gd name="f78" fmla="val 123"/>
                  <a:gd name="f79" fmla="val 136"/>
                  <a:gd name="f80" fmla="val 63"/>
                  <a:gd name="f81" fmla="val 107"/>
                  <a:gd name="f82" fmla="val 56"/>
                  <a:gd name="f83" fmla="val 112"/>
                  <a:gd name="f84" fmla="val 100"/>
                  <a:gd name="f85" fmla="val 99"/>
                  <a:gd name="f86" fmla="val 108"/>
                  <a:gd name="f87" fmla="val 90"/>
                  <a:gd name="f88" fmla="val 98"/>
                  <a:gd name="f89" fmla="val 94"/>
                  <a:gd name="f90" fmla="val 73"/>
                  <a:gd name="f91" fmla="val 66"/>
                  <a:gd name="f92" fmla="val 76"/>
                  <a:gd name="f93" fmla="val 92"/>
                  <a:gd name="f94" fmla="val 85"/>
                  <a:gd name="f95" fmla="val 70"/>
                  <a:gd name="f96" fmla="val 81"/>
                  <a:gd name="f97" fmla="val 75"/>
                  <a:gd name="f98" fmla="val 74"/>
                  <a:gd name="f99" fmla="val 86"/>
                  <a:gd name="f100" fmla="val 93"/>
                  <a:gd name="f101" fmla="val 41"/>
                  <a:gd name="f102" fmla="val 97"/>
                  <a:gd name="f103" fmla="val 48"/>
                  <a:gd name="f104" fmla="val 103"/>
                  <a:gd name="f105" fmla="val 45"/>
                  <a:gd name="f106" fmla="val 57"/>
                  <a:gd name="f107" fmla="val 95"/>
                  <a:gd name="f108" fmla="val 69"/>
                  <a:gd name="f109" fmla="val 72"/>
                  <a:gd name="f110" fmla="val 84"/>
                  <a:gd name="f111" fmla="val 65"/>
                  <a:gd name="f112" fmla="val 87"/>
                  <a:gd name="f113" fmla="val 89"/>
                  <a:gd name="f114" fmla="val 82"/>
                  <a:gd name="f115" fmla="val 145"/>
                  <a:gd name="f116" fmla="val 148"/>
                  <a:gd name="f117" fmla="val 58"/>
                  <a:gd name="f118" fmla="val 142"/>
                  <a:gd name="f119" fmla="val 62"/>
                  <a:gd name="f120" fmla="val 146"/>
                  <a:gd name="f121" fmla="val 150"/>
                  <a:gd name="f122" fmla="val 170"/>
                  <a:gd name="f123" fmla="val 174"/>
                  <a:gd name="f124" fmla="val 68"/>
                  <a:gd name="f125" fmla="val 183"/>
                  <a:gd name="f126" fmla="val 204"/>
                  <a:gd name="f127" fmla="val 205"/>
                  <a:gd name="f128" fmla="val 209"/>
                  <a:gd name="f129" fmla="val 77"/>
                  <a:gd name="f130" fmla="val 79"/>
                  <a:gd name="f131" fmla="val 222"/>
                  <a:gd name="f132" fmla="val 224"/>
                  <a:gd name="f133" fmla="val 231"/>
                  <a:gd name="f134" fmla="val 241"/>
                  <a:gd name="f135" fmla="val 238"/>
                  <a:gd name="f136" fmla="val 237"/>
                  <a:gd name="f137" fmla="val 243"/>
                  <a:gd name="f138" fmla="val 246"/>
                  <a:gd name="f139" fmla="val 83"/>
                  <a:gd name="f140" fmla="val 255"/>
                  <a:gd name="f141" fmla="val 258"/>
                  <a:gd name="f142" fmla="val 78"/>
                  <a:gd name="f143" fmla="val 260"/>
                  <a:gd name="f144" fmla="val 271"/>
                  <a:gd name="f145" fmla="val 276"/>
                  <a:gd name="f146" fmla="val 64"/>
                  <a:gd name="f147" fmla="val 292"/>
                  <a:gd name="f148" fmla="val 296"/>
                  <a:gd name="f149" fmla="val 298"/>
                  <a:gd name="f150" fmla="val 301"/>
                  <a:gd name="f151" fmla="val 311"/>
                  <a:gd name="f152" fmla="val 91"/>
                  <a:gd name="f153" fmla="val 326"/>
                  <a:gd name="f154" fmla="val 341"/>
                  <a:gd name="f155" fmla="val 353"/>
                  <a:gd name="f156" fmla="val 362"/>
                  <a:gd name="f157" fmla="val 375"/>
                  <a:gd name="f158" fmla="val 378"/>
                  <a:gd name="f159" fmla="val 381"/>
                  <a:gd name="f160" fmla="val 379"/>
                  <a:gd name="f161" fmla="val 115"/>
                  <a:gd name="f162" fmla="val 116"/>
                  <a:gd name="f163" fmla="val 121"/>
                  <a:gd name="f164" fmla="val 128"/>
                  <a:gd name="f165" fmla="val 129"/>
                  <a:gd name="f166" fmla="val 389"/>
                  <a:gd name="f167" fmla="val 155"/>
                  <a:gd name="f168" fmla="val 387"/>
                  <a:gd name="f169" fmla="val 163"/>
                  <a:gd name="f170" fmla="val 403"/>
                  <a:gd name="f171" fmla="val 162"/>
                  <a:gd name="f172" fmla="val 412"/>
                  <a:gd name="f173" fmla="val 161"/>
                  <a:gd name="f174" fmla="val 419"/>
                  <a:gd name="f175" fmla="val 159"/>
                  <a:gd name="f176" fmla="val 428"/>
                  <a:gd name="f177" fmla="val 166"/>
                  <a:gd name="f178" fmla="val 433"/>
                  <a:gd name="f179" fmla="val 168"/>
                  <a:gd name="f180" fmla="val 437"/>
                  <a:gd name="f181" fmla="val 171"/>
                  <a:gd name="f182" fmla="val 434"/>
                  <a:gd name="f183" fmla="val 181"/>
                  <a:gd name="f184" fmla="val 191"/>
                  <a:gd name="f185" fmla="val 214"/>
                  <a:gd name="f186" fmla="val 216"/>
                  <a:gd name="f187" fmla="val 442"/>
                  <a:gd name="f188" fmla="val 458"/>
                  <a:gd name="f189" fmla="val 226"/>
                  <a:gd name="f190" fmla="val 459"/>
                  <a:gd name="f191" fmla="val 463"/>
                  <a:gd name="f192" fmla="val 467"/>
                  <a:gd name="f193" fmla="val 221"/>
                  <a:gd name="f194" fmla="val 468"/>
                  <a:gd name="f195" fmla="val 476"/>
                  <a:gd name="f196" fmla="val 479"/>
                  <a:gd name="f197" fmla="val 248"/>
                  <a:gd name="f198" fmla="val 475"/>
                  <a:gd name="f199" fmla="val 252"/>
                  <a:gd name="f200" fmla="val 464"/>
                  <a:gd name="f201" fmla="val 250"/>
                  <a:gd name="f202" fmla="val 259"/>
                  <a:gd name="f203" fmla="val 267"/>
                  <a:gd name="f204" fmla="val 272"/>
                  <a:gd name="f205" fmla="val 281"/>
                  <a:gd name="f206" fmla="val 462"/>
                  <a:gd name="f207" fmla="val 454"/>
                  <a:gd name="f208" fmla="val 290"/>
                  <a:gd name="f209" fmla="val 451"/>
                  <a:gd name="f210" fmla="val 302"/>
                  <a:gd name="f211" fmla="val 436"/>
                  <a:gd name="f212" fmla="val 305"/>
                  <a:gd name="f213" fmla="val 440"/>
                  <a:gd name="f214" fmla="val 312"/>
                  <a:gd name="f215" fmla="val 438"/>
                  <a:gd name="f216" fmla="val 315"/>
                  <a:gd name="f217" fmla="val 316"/>
                  <a:gd name="f218" fmla="val 444"/>
                  <a:gd name="f219" fmla="val 319"/>
                  <a:gd name="f220" fmla="val 322"/>
                  <a:gd name="f221" fmla="val 447"/>
                  <a:gd name="f222" fmla="val 335"/>
                  <a:gd name="f223" fmla="val 346"/>
                  <a:gd name="f224" fmla="val 457"/>
                  <a:gd name="f225" fmla="val 357"/>
                  <a:gd name="f226" fmla="val 461"/>
                  <a:gd name="f227" fmla="val 363"/>
                  <a:gd name="f228" fmla="val 455"/>
                  <a:gd name="f229" fmla="val 374"/>
                  <a:gd name="f230" fmla="val 369"/>
                  <a:gd name="f231" fmla="val 446"/>
                  <a:gd name="f232" fmla="val 370"/>
                  <a:gd name="f233" fmla="val 430"/>
                  <a:gd name="f234" fmla="val 391"/>
                  <a:gd name="f235" fmla="val 416"/>
                  <a:gd name="f236" fmla="val 388"/>
                  <a:gd name="f237" fmla="val 409"/>
                  <a:gd name="f238" fmla="val 380"/>
                  <a:gd name="f239" fmla="val 399"/>
                  <a:gd name="f240" fmla="val 395"/>
                  <a:gd name="f241" fmla="val 394"/>
                  <a:gd name="f242" fmla="val 400"/>
                  <a:gd name="f243" fmla="val 383"/>
                  <a:gd name="f244" fmla="val 413"/>
                  <a:gd name="f245" fmla="val 386"/>
                  <a:gd name="f246" fmla="val 421"/>
                  <a:gd name="f247" fmla="val 382"/>
                  <a:gd name="f248" fmla="val 426"/>
                  <a:gd name="f249" fmla="val 424"/>
                  <a:gd name="f250" fmla="val 366"/>
                  <a:gd name="f251" fmla="val 364"/>
                  <a:gd name="f252" fmla="val 429"/>
                  <a:gd name="f253" fmla="val 344"/>
                  <a:gd name="f254" fmla="val 317"/>
                  <a:gd name="f255" fmla="val 422"/>
                  <a:gd name="f256" fmla="val 408"/>
                  <a:gd name="f257" fmla="val 407"/>
                  <a:gd name="f258" fmla="val 279"/>
                  <a:gd name="f259" fmla="val 392"/>
                  <a:gd name="f260" fmla="val 288"/>
                  <a:gd name="f261" fmla="val 277"/>
                  <a:gd name="f262" fmla="val 262"/>
                  <a:gd name="f263" fmla="val 384"/>
                  <a:gd name="f264" fmla="val 373"/>
                  <a:gd name="f265" fmla="val 371"/>
                  <a:gd name="f266" fmla="val 365"/>
                  <a:gd name="f267" fmla="val 264"/>
                  <a:gd name="f268" fmla="val 367"/>
                  <a:gd name="f269" fmla="val 361"/>
                  <a:gd name="f270" fmla="val 354"/>
                  <a:gd name="f271" fmla="val 254"/>
                  <a:gd name="f272" fmla="val 233"/>
                  <a:gd name="f273" fmla="val 234"/>
                  <a:gd name="f274" fmla="val 358"/>
                  <a:gd name="f275" fmla="val 356"/>
                  <a:gd name="f276" fmla="val 207"/>
                  <a:gd name="f277" fmla="val 195"/>
                  <a:gd name="f278" fmla="val 187"/>
                  <a:gd name="f279" fmla="val 190"/>
                  <a:gd name="f280" fmla="val 182"/>
                  <a:gd name="f281" fmla="val 175"/>
                  <a:gd name="f282" fmla="val 156"/>
                  <a:gd name="f283" fmla="val 153"/>
                  <a:gd name="f284" fmla="val 331"/>
                  <a:gd name="f285" fmla="val 137"/>
                  <a:gd name="f286" fmla="val 132"/>
                  <a:gd name="f287" fmla="val 329"/>
                  <a:gd name="f288" fmla="val 104"/>
                  <a:gd name="f289" fmla="val 80"/>
                  <a:gd name="f290" fmla="val 336"/>
                  <a:gd name="f291" fmla="val 47"/>
                  <a:gd name="f292" fmla="val 49"/>
                  <a:gd name="f293" fmla="val 46"/>
                  <a:gd name="f294" fmla="val 323"/>
                  <a:gd name="f295" fmla="val 325"/>
                  <a:gd name="f296" fmla="val 318"/>
                  <a:gd name="f297" fmla="val 320"/>
                  <a:gd name="f298" fmla="val 55"/>
                  <a:gd name="f299" fmla="val 295"/>
                  <a:gd name="f300" fmla="val 303"/>
                  <a:gd name="f301" fmla="val 310"/>
                  <a:gd name="f302" fmla="val 314"/>
                  <a:gd name="f303" fmla="val 106"/>
                  <a:gd name="f304" fmla="val 110"/>
                  <a:gd name="f305" fmla="val 307"/>
                  <a:gd name="f306" fmla="val 111"/>
                  <a:gd name="f307" fmla="val 119"/>
                  <a:gd name="f308" fmla="val 124"/>
                  <a:gd name="f309" fmla="val 131"/>
                  <a:gd name="f310" fmla="val 133"/>
                  <a:gd name="f311" fmla="val 149"/>
                  <a:gd name="f312" fmla="val 152"/>
                  <a:gd name="f313" fmla="val 158"/>
                  <a:gd name="f314" fmla="val 184"/>
                  <a:gd name="f315" fmla="val 193"/>
                  <a:gd name="f316" fmla="val 196"/>
                  <a:gd name="f317" fmla="val 199"/>
                  <a:gd name="f318" fmla="val 208"/>
                  <a:gd name="f319" fmla="val 212"/>
                  <a:gd name="f320" fmla="val 217"/>
                  <a:gd name="f321" fmla="val 220"/>
                  <a:gd name="f322" fmla="val 230"/>
                  <a:gd name="f323" fmla="val 245"/>
                  <a:gd name="f324" fmla="val 251"/>
                  <a:gd name="f325" fmla="val 300"/>
                  <a:gd name="f326" fmla="val 348"/>
                  <a:gd name="f327" fmla="val 309"/>
                  <a:gd name="f328" fmla="val 313"/>
                  <a:gd name="f329" fmla="val 377"/>
                  <a:gd name="f330" fmla="val 343"/>
                  <a:gd name="f331" fmla="val 324"/>
                  <a:gd name="f332" fmla="val 351"/>
                  <a:gd name="f333" fmla="val 368"/>
                  <a:gd name="f334" fmla="val 396"/>
                  <a:gd name="f335" fmla="val 385"/>
                  <a:gd name="f336" fmla="val 274"/>
                  <a:gd name="f337" fmla="val 257"/>
                  <a:gd name="f338" fmla="val 247"/>
                  <a:gd name="f339" fmla="val 239"/>
                  <a:gd name="f340" fmla="val 227"/>
                  <a:gd name="f341" fmla="val 390"/>
                  <a:gd name="f342" fmla="val 235"/>
                  <a:gd name="f343" fmla="val 372"/>
                  <a:gd name="f344" fmla="val 236"/>
                  <a:gd name="f345" fmla="val 240"/>
                  <a:gd name="f346" fmla="val 244"/>
                  <a:gd name="f347" fmla="val 347"/>
                  <a:gd name="f348" fmla="val 330"/>
                  <a:gd name="f349" fmla="val 269"/>
                  <a:gd name="f350" fmla="val 256"/>
                  <a:gd name="f351" fmla="val 242"/>
                  <a:gd name="f352" fmla="val 275"/>
                  <a:gd name="f353" fmla="val 263"/>
                  <a:gd name="f354" fmla="val 280"/>
                  <a:gd name="f355" fmla="val 192"/>
                  <a:gd name="f356" fmla="val 186"/>
                  <a:gd name="f357" fmla="val 178"/>
                  <a:gd name="f358" fmla="val 157"/>
                  <a:gd name="f359" fmla="val 140"/>
                  <a:gd name="f360" fmla="val 125"/>
                  <a:gd name="f361" fmla="val 114"/>
                  <a:gd name="f362" fmla="val 144"/>
                  <a:gd name="f363" fmla="val 135"/>
                  <a:gd name="f364" fmla="val 219"/>
                  <a:gd name="f365" fmla="val 101"/>
                  <a:gd name="f366" fmla="val 206"/>
                  <a:gd name="f367" fmla="val 201"/>
                  <a:gd name="f368" fmla="val 200"/>
                  <a:gd name="f369" fmla="val 197"/>
                  <a:gd name="f370" fmla="val 118"/>
                  <a:gd name="f371" fmla="val 202"/>
                  <a:gd name="f372" fmla="val 167"/>
                  <a:gd name="f373" fmla="val 169"/>
                  <a:gd name="f374" fmla="val 154"/>
                  <a:gd name="f375" fmla="val 189"/>
                  <a:gd name="f376" fmla="val 176"/>
                  <a:gd name="f377" fmla="val 164"/>
                  <a:gd name="f378" fmla="val 151"/>
                  <a:gd name="f379" fmla="val 141"/>
                  <a:gd name="f380" fmla="val 134"/>
                  <a:gd name="f381" fmla="val 130"/>
                  <a:gd name="f382" fmla="val 117"/>
                  <a:gd name="f383" fmla="val 102"/>
                  <a:gd name="f384" fmla="val 113"/>
                  <a:gd name="f385" fmla="val 109"/>
                  <a:gd name="f386" fmla="val 120"/>
                  <a:gd name="f387" fmla="val 96"/>
                  <a:gd name="f388" fmla="val 165"/>
                  <a:gd name="f389" fmla="val 173"/>
                  <a:gd name="f390" fmla="val 188"/>
                  <a:gd name="f391" fmla="val 203"/>
                  <a:gd name="f392" fmla="val 228"/>
                  <a:gd name="f393" fmla="val 1"/>
                  <a:gd name="f394" fmla="val 20"/>
                  <a:gd name="f395" fmla="+- 0 0 -90"/>
                  <a:gd name="f396" fmla="*/ f4 1 481"/>
                  <a:gd name="f397" fmla="*/ f5 1 441"/>
                  <a:gd name="f398" fmla="val f6"/>
                  <a:gd name="f399" fmla="val f7"/>
                  <a:gd name="f400" fmla="val f8"/>
                  <a:gd name="f401" fmla="*/ f395 f0 1"/>
                  <a:gd name="f402" fmla="+- f400 0 f398"/>
                  <a:gd name="f403" fmla="+- f399 0 f398"/>
                  <a:gd name="f404" fmla="*/ f401 1 f3"/>
                  <a:gd name="f405" fmla="*/ f403 1 481"/>
                  <a:gd name="f406" fmla="*/ f402 1 441"/>
                  <a:gd name="f407" fmla="+- f404 0 f1"/>
                  <a:gd name="f408" fmla="*/ 27 1 f405"/>
                  <a:gd name="f409" fmla="*/ 327 1 f406"/>
                  <a:gd name="f410" fmla="*/ 39 1 f405"/>
                  <a:gd name="f411" fmla="*/ 293 1 f406"/>
                  <a:gd name="f412" fmla="*/ 52 1 f405"/>
                  <a:gd name="f413" fmla="*/ 210 1 f406"/>
                  <a:gd name="f414" fmla="*/ 108 1 f405"/>
                  <a:gd name="f415" fmla="*/ 90 1 f406"/>
                  <a:gd name="f416" fmla="*/ 103 1 f405"/>
                  <a:gd name="f417" fmla="*/ 57 1 f406"/>
                  <a:gd name="f418" fmla="*/ 148 1 f405"/>
                  <a:gd name="f419" fmla="*/ 51 1 f406"/>
                  <a:gd name="f420" fmla="*/ 224 1 f405"/>
                  <a:gd name="f421" fmla="*/ 77 1 f406"/>
                  <a:gd name="f422" fmla="*/ 271 1 f405"/>
                  <a:gd name="f423" fmla="*/ 66 1 f406"/>
                  <a:gd name="f424" fmla="*/ 375 1 f405"/>
                  <a:gd name="f425" fmla="*/ 87 1 f406"/>
                  <a:gd name="f426" fmla="*/ 433 1 f405"/>
                  <a:gd name="f427" fmla="*/ 168 1 f406"/>
                  <a:gd name="f428" fmla="*/ 475 1 f405"/>
                  <a:gd name="f429" fmla="*/ 252 1 f406"/>
                  <a:gd name="f430" fmla="*/ 440 1 f405"/>
                  <a:gd name="f431" fmla="*/ 312 1 f406"/>
                  <a:gd name="f432" fmla="*/ 416 1 f405"/>
                  <a:gd name="f433" fmla="*/ 388 1 f406"/>
                  <a:gd name="f434" fmla="*/ 306 1 f405"/>
                  <a:gd name="f435" fmla="*/ 430 1 f406"/>
                  <a:gd name="f436" fmla="*/ 272 1 f405"/>
                  <a:gd name="f437" fmla="*/ 373 1 f406"/>
                  <a:gd name="f438" fmla="*/ 218 1 f405"/>
                  <a:gd name="f439" fmla="*/ 356 1 f406"/>
                  <a:gd name="f440" fmla="*/ 104 1 f405"/>
                  <a:gd name="f441" fmla="*/ 341 1 f406"/>
                  <a:gd name="f442" fmla="*/ 49 1 f405"/>
                  <a:gd name="f443" fmla="*/ 336 1 f406"/>
                  <a:gd name="f444" fmla="*/ 69 1 f405"/>
                  <a:gd name="f445" fmla="*/ 322 1 f406"/>
                  <a:gd name="f446" fmla="*/ 73 1 f405"/>
                  <a:gd name="f447" fmla="*/ 295 1 f406"/>
                  <a:gd name="f448" fmla="*/ 116 1 f405"/>
                  <a:gd name="f449" fmla="*/ 306 1 f406"/>
                  <a:gd name="f450" fmla="*/ 152 1 f405"/>
                  <a:gd name="f451" fmla="*/ 305 1 f406"/>
                  <a:gd name="f452" fmla="*/ 199 1 f405"/>
                  <a:gd name="f453" fmla="*/ 225 1 f405"/>
                  <a:gd name="f454" fmla="*/ 332 1 f406"/>
                  <a:gd name="f455" fmla="*/ 281 1 f405"/>
                  <a:gd name="f456" fmla="*/ 307 1 f406"/>
                  <a:gd name="f457" fmla="*/ 277 1 f405"/>
                  <a:gd name="f458" fmla="*/ 323 1 f405"/>
                  <a:gd name="f459" fmla="*/ 370 1 f406"/>
                  <a:gd name="f460" fmla="*/ 336 1 f405"/>
                  <a:gd name="f461" fmla="*/ 315 1 f406"/>
                  <a:gd name="f462" fmla="*/ 365 1 f405"/>
                  <a:gd name="f463" fmla="*/ 308 1 f406"/>
                  <a:gd name="f464" fmla="*/ 351 1 f405"/>
                  <a:gd name="f465" fmla="*/ 274 1 f406"/>
                  <a:gd name="f466" fmla="*/ 369 1 f405"/>
                  <a:gd name="f467" fmla="*/ 236 1 f406"/>
                  <a:gd name="f468" fmla="*/ 352 1 f405"/>
                  <a:gd name="f469" fmla="*/ 264 1 f406"/>
                  <a:gd name="f470" fmla="*/ 341 1 f405"/>
                  <a:gd name="f471" fmla="*/ 303 1 f405"/>
                  <a:gd name="f472" fmla="*/ 322 1 f405"/>
                  <a:gd name="f473" fmla="*/ 286 1 f406"/>
                  <a:gd name="f474" fmla="*/ 258 1 f405"/>
                  <a:gd name="f475" fmla="*/ 285 1 f406"/>
                  <a:gd name="f476" fmla="*/ 276 1 f405"/>
                  <a:gd name="f477" fmla="*/ 244 1 f406"/>
                  <a:gd name="f478" fmla="*/ 247 1 f405"/>
                  <a:gd name="f479" fmla="*/ 273 1 f406"/>
                  <a:gd name="f480" fmla="*/ 289 1 f406"/>
                  <a:gd name="f481" fmla="*/ 157 1 f405"/>
                  <a:gd name="f482" fmla="*/ 278 1 f406"/>
                  <a:gd name="f483" fmla="*/ 97 1 f405"/>
                  <a:gd name="f484" fmla="*/ 288 1 f406"/>
                  <a:gd name="f485" fmla="*/ 64 1 f405"/>
                  <a:gd name="f486" fmla="*/ 268 1 f406"/>
                  <a:gd name="f487" fmla="*/ 60 1 f405"/>
                  <a:gd name="f488" fmla="*/ 247 1 f406"/>
                  <a:gd name="f489" fmla="*/ 124 1 f405"/>
                  <a:gd name="f490" fmla="*/ 226 1 f406"/>
                  <a:gd name="f491" fmla="*/ 82 1 f405"/>
                  <a:gd name="f492" fmla="*/ 219 1 f406"/>
                  <a:gd name="f493" fmla="*/ 72 1 f405"/>
                  <a:gd name="f494" fmla="*/ 195 1 f406"/>
                  <a:gd name="f495" fmla="*/ 138 1 f405"/>
                  <a:gd name="f496" fmla="*/ 208 1 f406"/>
                  <a:gd name="f497" fmla="*/ 144 1 f405"/>
                  <a:gd name="f498" fmla="*/ 89 1 f405"/>
                  <a:gd name="f499" fmla="*/ 180 1 f406"/>
                  <a:gd name="f500" fmla="*/ 66 1 f405"/>
                  <a:gd name="f501" fmla="*/ 159 1 f406"/>
                  <a:gd name="f502" fmla="*/ 140 1 f406"/>
                  <a:gd name="f503" fmla="*/ 102 1 f405"/>
                  <a:gd name="f504" fmla="*/ 116 1 f406"/>
                  <a:gd name="f505" fmla="*/ 120 1 f405"/>
                  <a:gd name="f506" fmla="*/ 92 1 f406"/>
                  <a:gd name="f507" fmla="*/ 162 1 f405"/>
                  <a:gd name="f508" fmla="*/ 108 1 f406"/>
                  <a:gd name="f509" fmla="*/ 209 1 f405"/>
                  <a:gd name="f510" fmla="*/ 263 1 f405"/>
                  <a:gd name="f511" fmla="*/ 129 1 f406"/>
                  <a:gd name="f512" fmla="*/ 292 1 f405"/>
                  <a:gd name="f513" fmla="*/ 106 1 f406"/>
                  <a:gd name="f514" fmla="*/ 210 1 f405"/>
                  <a:gd name="f515" fmla="*/ 102 1 f406"/>
                  <a:gd name="f516" fmla="*/ 137 1 f405"/>
                  <a:gd name="f517" fmla="*/ 75 1 f406"/>
                  <a:gd name="f518" fmla="*/ 52 1 f406"/>
                  <a:gd name="f519" fmla="*/ 145 1 f405"/>
                  <a:gd name="f520" fmla="*/ 0 1 f405"/>
                  <a:gd name="f521" fmla="*/ f399 1 f405"/>
                  <a:gd name="f522" fmla="*/ 0 1 f406"/>
                  <a:gd name="f523" fmla="*/ f400 1 f406"/>
                  <a:gd name="f524" fmla="*/ f520 f396 1"/>
                  <a:gd name="f525" fmla="*/ f521 f396 1"/>
                  <a:gd name="f526" fmla="*/ f523 f397 1"/>
                  <a:gd name="f527" fmla="*/ f522 f397 1"/>
                  <a:gd name="f528" fmla="*/ f408 f396 1"/>
                  <a:gd name="f529" fmla="*/ f409 f397 1"/>
                  <a:gd name="f530" fmla="*/ f410 f396 1"/>
                  <a:gd name="f531" fmla="*/ f411 f397 1"/>
                  <a:gd name="f532" fmla="*/ f412 f396 1"/>
                  <a:gd name="f533" fmla="*/ f413 f397 1"/>
                  <a:gd name="f534" fmla="*/ f414 f396 1"/>
                  <a:gd name="f535" fmla="*/ f415 f397 1"/>
                  <a:gd name="f536" fmla="*/ f416 f396 1"/>
                  <a:gd name="f537" fmla="*/ f417 f397 1"/>
                  <a:gd name="f538" fmla="*/ f418 f396 1"/>
                  <a:gd name="f539" fmla="*/ f419 f397 1"/>
                  <a:gd name="f540" fmla="*/ f420 f396 1"/>
                  <a:gd name="f541" fmla="*/ f421 f397 1"/>
                  <a:gd name="f542" fmla="*/ f422 f396 1"/>
                  <a:gd name="f543" fmla="*/ f423 f397 1"/>
                  <a:gd name="f544" fmla="*/ f424 f396 1"/>
                  <a:gd name="f545" fmla="*/ f425 f397 1"/>
                  <a:gd name="f546" fmla="*/ f426 f396 1"/>
                  <a:gd name="f547" fmla="*/ f427 f397 1"/>
                  <a:gd name="f548" fmla="*/ f428 f396 1"/>
                  <a:gd name="f549" fmla="*/ f429 f397 1"/>
                  <a:gd name="f550" fmla="*/ f430 f396 1"/>
                  <a:gd name="f551" fmla="*/ f431 f397 1"/>
                  <a:gd name="f552" fmla="*/ f432 f396 1"/>
                  <a:gd name="f553" fmla="*/ f433 f397 1"/>
                  <a:gd name="f554" fmla="*/ f434 f396 1"/>
                  <a:gd name="f555" fmla="*/ f435 f397 1"/>
                  <a:gd name="f556" fmla="*/ f436 f396 1"/>
                  <a:gd name="f557" fmla="*/ f437 f397 1"/>
                  <a:gd name="f558" fmla="*/ f438 f396 1"/>
                  <a:gd name="f559" fmla="*/ f439 f397 1"/>
                  <a:gd name="f560" fmla="*/ f440 f396 1"/>
                  <a:gd name="f561" fmla="*/ f441 f397 1"/>
                  <a:gd name="f562" fmla="*/ f442 f396 1"/>
                  <a:gd name="f563" fmla="*/ f443 f397 1"/>
                  <a:gd name="f564" fmla="*/ f444 f396 1"/>
                  <a:gd name="f565" fmla="*/ f445 f397 1"/>
                  <a:gd name="f566" fmla="*/ f446 f396 1"/>
                  <a:gd name="f567" fmla="*/ f447 f397 1"/>
                  <a:gd name="f568" fmla="*/ f448 f396 1"/>
                  <a:gd name="f569" fmla="*/ f449 f397 1"/>
                  <a:gd name="f570" fmla="*/ f450 f396 1"/>
                  <a:gd name="f571" fmla="*/ f451 f397 1"/>
                  <a:gd name="f572" fmla="*/ f452 f396 1"/>
                  <a:gd name="f573" fmla="*/ f453 f396 1"/>
                  <a:gd name="f574" fmla="*/ f454 f397 1"/>
                  <a:gd name="f575" fmla="*/ f455 f396 1"/>
                  <a:gd name="f576" fmla="*/ f456 f397 1"/>
                  <a:gd name="f577" fmla="*/ f457 f396 1"/>
                  <a:gd name="f578" fmla="*/ f458 f396 1"/>
                  <a:gd name="f579" fmla="*/ f459 f397 1"/>
                  <a:gd name="f580" fmla="*/ f460 f396 1"/>
                  <a:gd name="f581" fmla="*/ f461 f397 1"/>
                  <a:gd name="f582" fmla="*/ f462 f396 1"/>
                  <a:gd name="f583" fmla="*/ f463 f397 1"/>
                  <a:gd name="f584" fmla="*/ f464 f396 1"/>
                  <a:gd name="f585" fmla="*/ f465 f397 1"/>
                  <a:gd name="f586" fmla="*/ f466 f396 1"/>
                  <a:gd name="f587" fmla="*/ f467 f397 1"/>
                  <a:gd name="f588" fmla="*/ f468 f396 1"/>
                  <a:gd name="f589" fmla="*/ f469 f397 1"/>
                  <a:gd name="f590" fmla="*/ f470 f396 1"/>
                  <a:gd name="f591" fmla="*/ f471 f396 1"/>
                  <a:gd name="f592" fmla="*/ f472 f396 1"/>
                  <a:gd name="f593" fmla="*/ f473 f397 1"/>
                  <a:gd name="f594" fmla="*/ f474 f396 1"/>
                  <a:gd name="f595" fmla="*/ f475 f397 1"/>
                  <a:gd name="f596" fmla="*/ f476 f396 1"/>
                  <a:gd name="f597" fmla="*/ f477 f397 1"/>
                  <a:gd name="f598" fmla="*/ f478 f396 1"/>
                  <a:gd name="f599" fmla="*/ f479 f397 1"/>
                  <a:gd name="f600" fmla="*/ f480 f397 1"/>
                  <a:gd name="f601" fmla="*/ f481 f396 1"/>
                  <a:gd name="f602" fmla="*/ f482 f397 1"/>
                  <a:gd name="f603" fmla="*/ f483 f396 1"/>
                  <a:gd name="f604" fmla="*/ f484 f397 1"/>
                  <a:gd name="f605" fmla="*/ f485 f396 1"/>
                  <a:gd name="f606" fmla="*/ f486 f397 1"/>
                  <a:gd name="f607" fmla="*/ f487 f396 1"/>
                  <a:gd name="f608" fmla="*/ f488 f397 1"/>
                  <a:gd name="f609" fmla="*/ f489 f396 1"/>
                  <a:gd name="f610" fmla="*/ f490 f397 1"/>
                  <a:gd name="f611" fmla="*/ f491 f396 1"/>
                  <a:gd name="f612" fmla="*/ f492 f397 1"/>
                  <a:gd name="f613" fmla="*/ f493 f396 1"/>
                  <a:gd name="f614" fmla="*/ f494 f397 1"/>
                  <a:gd name="f615" fmla="*/ f495 f396 1"/>
                  <a:gd name="f616" fmla="*/ f496 f397 1"/>
                  <a:gd name="f617" fmla="*/ f497 f396 1"/>
                  <a:gd name="f618" fmla="*/ f498 f396 1"/>
                  <a:gd name="f619" fmla="*/ f499 f397 1"/>
                  <a:gd name="f620" fmla="*/ f500 f396 1"/>
                  <a:gd name="f621" fmla="*/ f501 f397 1"/>
                  <a:gd name="f622" fmla="*/ f502 f397 1"/>
                  <a:gd name="f623" fmla="*/ f503 f396 1"/>
                  <a:gd name="f624" fmla="*/ f504 f397 1"/>
                  <a:gd name="f625" fmla="*/ f505 f396 1"/>
                  <a:gd name="f626" fmla="*/ f506 f397 1"/>
                  <a:gd name="f627" fmla="*/ f507 f396 1"/>
                  <a:gd name="f628" fmla="*/ f508 f397 1"/>
                  <a:gd name="f629" fmla="*/ f509 f396 1"/>
                  <a:gd name="f630" fmla="*/ f510 f396 1"/>
                  <a:gd name="f631" fmla="*/ f511 f397 1"/>
                  <a:gd name="f632" fmla="*/ f512 f396 1"/>
                  <a:gd name="f633" fmla="*/ f513 f397 1"/>
                  <a:gd name="f634" fmla="*/ f514 f396 1"/>
                  <a:gd name="f635" fmla="*/ f515 f397 1"/>
                  <a:gd name="f636" fmla="*/ f516 f396 1"/>
                  <a:gd name="f637" fmla="*/ f517 f397 1"/>
                  <a:gd name="f638" fmla="*/ f518 f397 1"/>
                  <a:gd name="f639" fmla="*/ f519 f396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07">
                    <a:pos x="f528" y="f529"/>
                  </a:cxn>
                  <a:cxn ang="f407">
                    <a:pos x="f530" y="f531"/>
                  </a:cxn>
                  <a:cxn ang="f407">
                    <a:pos x="f532" y="f533"/>
                  </a:cxn>
                  <a:cxn ang="f407">
                    <a:pos x="f534" y="f535"/>
                  </a:cxn>
                  <a:cxn ang="f407">
                    <a:pos x="f536" y="f537"/>
                  </a:cxn>
                  <a:cxn ang="f407">
                    <a:pos x="f538" y="f539"/>
                  </a:cxn>
                  <a:cxn ang="f407">
                    <a:pos x="f540" y="f541"/>
                  </a:cxn>
                  <a:cxn ang="f407">
                    <a:pos x="f542" y="f543"/>
                  </a:cxn>
                  <a:cxn ang="f407">
                    <a:pos x="f544" y="f545"/>
                  </a:cxn>
                  <a:cxn ang="f407">
                    <a:pos x="f546" y="f547"/>
                  </a:cxn>
                  <a:cxn ang="f407">
                    <a:pos x="f548" y="f549"/>
                  </a:cxn>
                  <a:cxn ang="f407">
                    <a:pos x="f550" y="f551"/>
                  </a:cxn>
                  <a:cxn ang="f407">
                    <a:pos x="f552" y="f553"/>
                  </a:cxn>
                  <a:cxn ang="f407">
                    <a:pos x="f554" y="f555"/>
                  </a:cxn>
                  <a:cxn ang="f407">
                    <a:pos x="f556" y="f557"/>
                  </a:cxn>
                  <a:cxn ang="f407">
                    <a:pos x="f558" y="f559"/>
                  </a:cxn>
                  <a:cxn ang="f407">
                    <a:pos x="f560" y="f561"/>
                  </a:cxn>
                  <a:cxn ang="f407">
                    <a:pos x="f562" y="f563"/>
                  </a:cxn>
                  <a:cxn ang="f407">
                    <a:pos x="f564" y="f565"/>
                  </a:cxn>
                  <a:cxn ang="f407">
                    <a:pos x="f566" y="f567"/>
                  </a:cxn>
                  <a:cxn ang="f407">
                    <a:pos x="f568" y="f569"/>
                  </a:cxn>
                  <a:cxn ang="f407">
                    <a:pos x="f570" y="f571"/>
                  </a:cxn>
                  <a:cxn ang="f407">
                    <a:pos x="f572" y="f569"/>
                  </a:cxn>
                  <a:cxn ang="f407">
                    <a:pos x="f573" y="f574"/>
                  </a:cxn>
                  <a:cxn ang="f407">
                    <a:pos x="f575" y="f576"/>
                  </a:cxn>
                  <a:cxn ang="f407">
                    <a:pos x="f577" y="f557"/>
                  </a:cxn>
                  <a:cxn ang="f407">
                    <a:pos x="f578" y="f579"/>
                  </a:cxn>
                  <a:cxn ang="f407">
                    <a:pos x="f580" y="f581"/>
                  </a:cxn>
                  <a:cxn ang="f407">
                    <a:pos x="f582" y="f583"/>
                  </a:cxn>
                  <a:cxn ang="f407">
                    <a:pos x="f584" y="f585"/>
                  </a:cxn>
                  <a:cxn ang="f407">
                    <a:pos x="f586" y="f587"/>
                  </a:cxn>
                  <a:cxn ang="f407">
                    <a:pos x="f588" y="f589"/>
                  </a:cxn>
                  <a:cxn ang="f407">
                    <a:pos x="f590" y="f583"/>
                  </a:cxn>
                  <a:cxn ang="f407">
                    <a:pos x="f591" y="f583"/>
                  </a:cxn>
                  <a:cxn ang="f407">
                    <a:pos x="f592" y="f593"/>
                  </a:cxn>
                  <a:cxn ang="f407">
                    <a:pos x="f594" y="f595"/>
                  </a:cxn>
                  <a:cxn ang="f407">
                    <a:pos x="f596" y="f597"/>
                  </a:cxn>
                  <a:cxn ang="f407">
                    <a:pos x="f598" y="f599"/>
                  </a:cxn>
                  <a:cxn ang="f407">
                    <a:pos x="f572" y="f600"/>
                  </a:cxn>
                  <a:cxn ang="f407">
                    <a:pos x="f601" y="f602"/>
                  </a:cxn>
                  <a:cxn ang="f407">
                    <a:pos x="f603" y="f604"/>
                  </a:cxn>
                  <a:cxn ang="f407">
                    <a:pos x="f605" y="f606"/>
                  </a:cxn>
                  <a:cxn ang="f407">
                    <a:pos x="f607" y="f608"/>
                  </a:cxn>
                  <a:cxn ang="f407">
                    <a:pos x="f609" y="f610"/>
                  </a:cxn>
                  <a:cxn ang="f407">
                    <a:pos x="f611" y="f612"/>
                  </a:cxn>
                  <a:cxn ang="f407">
                    <a:pos x="f613" y="f614"/>
                  </a:cxn>
                  <a:cxn ang="f407">
                    <a:pos x="f615" y="f616"/>
                  </a:cxn>
                  <a:cxn ang="f407">
                    <a:pos x="f617" y="f614"/>
                  </a:cxn>
                  <a:cxn ang="f407">
                    <a:pos x="f618" y="f619"/>
                  </a:cxn>
                  <a:cxn ang="f407">
                    <a:pos x="f620" y="f621"/>
                  </a:cxn>
                  <a:cxn ang="f407">
                    <a:pos x="f613" y="f622"/>
                  </a:cxn>
                  <a:cxn ang="f407">
                    <a:pos x="f623" y="f624"/>
                  </a:cxn>
                  <a:cxn ang="f407">
                    <a:pos x="f625" y="f626"/>
                  </a:cxn>
                  <a:cxn ang="f407">
                    <a:pos x="f627" y="f628"/>
                  </a:cxn>
                  <a:cxn ang="f407">
                    <a:pos x="f629" y="f624"/>
                  </a:cxn>
                  <a:cxn ang="f407">
                    <a:pos x="f630" y="f631"/>
                  </a:cxn>
                  <a:cxn ang="f407">
                    <a:pos x="f632" y="f633"/>
                  </a:cxn>
                  <a:cxn ang="f407">
                    <a:pos x="f634" y="f635"/>
                  </a:cxn>
                  <a:cxn ang="f407">
                    <a:pos x="f636" y="f637"/>
                  </a:cxn>
                  <a:cxn ang="f407">
                    <a:pos x="f636" y="f638"/>
                  </a:cxn>
                  <a:cxn ang="f407">
                    <a:pos x="f639" y="f638"/>
                  </a:cxn>
                </a:cxnLst>
                <a:rect l="f524" t="f527" r="f525" b="f526"/>
                <a:pathLst>
                  <a:path w="481" h="441">
                    <a:moveTo>
                      <a:pt x="f9" y="f10"/>
                    </a:moveTo>
                    <a:lnTo>
                      <a:pt x="f11" y="f12"/>
                    </a:lnTo>
                    <a:lnTo>
                      <a:pt x="f13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0"/>
                    </a:lnTo>
                    <a:lnTo>
                      <a:pt x="f24" y="f16"/>
                    </a:lnTo>
                    <a:lnTo>
                      <a:pt x="f9" y="f10"/>
                    </a:lnTo>
                    <a:close/>
                    <a:moveTo>
                      <a:pt x="f25" y="f14"/>
                    </a:moveTo>
                    <a:lnTo>
                      <a:pt x="f25" y="f26"/>
                    </a:lnTo>
                    <a:lnTo>
                      <a:pt x="f27" y="f28"/>
                    </a:lnTo>
                    <a:lnTo>
                      <a:pt x="f29" y="f16"/>
                    </a:lnTo>
                    <a:lnTo>
                      <a:pt x="f23" y="f30"/>
                    </a:lnTo>
                    <a:lnTo>
                      <a:pt x="f31" y="f32"/>
                    </a:lnTo>
                    <a:lnTo>
                      <a:pt x="f25" y="f14"/>
                    </a:lnTo>
                    <a:close/>
                    <a:moveTo>
                      <a:pt x="f33" y="f34"/>
                    </a:moveTo>
                    <a:lnTo>
                      <a:pt x="f35" y="f36"/>
                    </a:lnTo>
                    <a:lnTo>
                      <a:pt x="f37" y="f38"/>
                    </a:lnTo>
                    <a:lnTo>
                      <a:pt x="f6" y="f39"/>
                    </a:lnTo>
                    <a:lnTo>
                      <a:pt x="f40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6" y="f39"/>
                    </a:lnTo>
                    <a:lnTo>
                      <a:pt x="f33" y="f34"/>
                    </a:lnTo>
                    <a:close/>
                    <a:moveTo>
                      <a:pt x="f47" y="f48"/>
                    </a:moveTo>
                    <a:lnTo>
                      <a:pt x="f49" y="f50"/>
                    </a:lnTo>
                    <a:lnTo>
                      <a:pt x="f51" y="f52"/>
                    </a:lnTo>
                    <a:lnTo>
                      <a:pt x="f53" y="f54"/>
                    </a:lnTo>
                    <a:lnTo>
                      <a:pt x="f55" y="f56"/>
                    </a:lnTo>
                    <a:lnTo>
                      <a:pt x="f57" y="f58"/>
                    </a:lnTo>
                    <a:lnTo>
                      <a:pt x="f17" y="f34"/>
                    </a:lnTo>
                    <a:lnTo>
                      <a:pt x="f17" y="f56"/>
                    </a:lnTo>
                    <a:lnTo>
                      <a:pt x="f23" y="f59"/>
                    </a:lnTo>
                    <a:lnTo>
                      <a:pt x="f9" y="f60"/>
                    </a:lnTo>
                    <a:lnTo>
                      <a:pt x="f29" y="f48"/>
                    </a:lnTo>
                    <a:lnTo>
                      <a:pt x="f61" y="f62"/>
                    </a:lnTo>
                    <a:lnTo>
                      <a:pt x="f53" y="f63"/>
                    </a:lnTo>
                    <a:lnTo>
                      <a:pt x="f47" y="f64"/>
                    </a:lnTo>
                    <a:lnTo>
                      <a:pt x="f47" y="f48"/>
                    </a:lnTo>
                    <a:close/>
                    <a:moveTo>
                      <a:pt x="f65" y="f66"/>
                    </a:moveTo>
                    <a:lnTo>
                      <a:pt x="f47" y="f67"/>
                    </a:lnTo>
                    <a:lnTo>
                      <a:pt x="f68" y="f69"/>
                    </a:lnTo>
                    <a:lnTo>
                      <a:pt x="f70" y="f71"/>
                    </a:lnTo>
                    <a:lnTo>
                      <a:pt x="f65" y="f72"/>
                    </a:lnTo>
                    <a:lnTo>
                      <a:pt x="f73" y="f74"/>
                    </a:lnTo>
                    <a:lnTo>
                      <a:pt x="f65" y="f66"/>
                    </a:lnTo>
                    <a:close/>
                    <a:moveTo>
                      <a:pt x="f75" y="f76"/>
                    </a:moveTo>
                    <a:lnTo>
                      <a:pt x="f70" y="f76"/>
                    </a:lnTo>
                    <a:lnTo>
                      <a:pt x="f47" y="f77"/>
                    </a:lnTo>
                    <a:lnTo>
                      <a:pt x="f73" y="f78"/>
                    </a:lnTo>
                    <a:lnTo>
                      <a:pt x="f65" y="f79"/>
                    </a:lnTo>
                    <a:lnTo>
                      <a:pt x="f75" y="f76"/>
                    </a:lnTo>
                    <a:close/>
                    <a:moveTo>
                      <a:pt x="f80" y="f81"/>
                    </a:moveTo>
                    <a:lnTo>
                      <a:pt x="f82" y="f83"/>
                    </a:lnTo>
                    <a:lnTo>
                      <a:pt x="f49" y="f84"/>
                    </a:lnTo>
                    <a:lnTo>
                      <a:pt x="f65" y="f85"/>
                    </a:lnTo>
                    <a:lnTo>
                      <a:pt x="f80" y="f81"/>
                    </a:lnTo>
                    <a:close/>
                    <a:moveTo>
                      <a:pt x="f86" y="f87"/>
                    </a:moveTo>
                    <a:lnTo>
                      <a:pt x="f86" y="f88"/>
                    </a:lnTo>
                    <a:lnTo>
                      <a:pt x="f89" y="f88"/>
                    </a:lnTo>
                    <a:lnTo>
                      <a:pt x="f90" y="f86"/>
                    </a:lnTo>
                    <a:lnTo>
                      <a:pt x="f91" y="f85"/>
                    </a:lnTo>
                    <a:lnTo>
                      <a:pt x="f92" y="f93"/>
                    </a:lnTo>
                    <a:lnTo>
                      <a:pt x="f75" y="f94"/>
                    </a:lnTo>
                    <a:lnTo>
                      <a:pt x="f95" y="f96"/>
                    </a:lnTo>
                    <a:lnTo>
                      <a:pt x="f91" y="f97"/>
                    </a:lnTo>
                    <a:lnTo>
                      <a:pt x="f98" y="f90"/>
                    </a:lnTo>
                    <a:lnTo>
                      <a:pt x="f87" y="f99"/>
                    </a:lnTo>
                    <a:lnTo>
                      <a:pt x="f86" y="f87"/>
                    </a:lnTo>
                    <a:close/>
                    <a:moveTo>
                      <a:pt x="f100" y="f101"/>
                    </a:move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4" y="f106"/>
                    </a:lnTo>
                    <a:lnTo>
                      <a:pt x="f88" y="f91"/>
                    </a:lnTo>
                    <a:lnTo>
                      <a:pt x="f107" y="f108"/>
                    </a:lnTo>
                    <a:lnTo>
                      <a:pt x="f100" y="f109"/>
                    </a:lnTo>
                    <a:lnTo>
                      <a:pt x="f87" y="f109"/>
                    </a:lnTo>
                    <a:lnTo>
                      <a:pt x="f99" y="f108"/>
                    </a:lnTo>
                    <a:lnTo>
                      <a:pt x="f110" y="f111"/>
                    </a:lnTo>
                    <a:lnTo>
                      <a:pt x="f94" y="f73"/>
                    </a:lnTo>
                    <a:lnTo>
                      <a:pt x="f112" y="f65"/>
                    </a:lnTo>
                    <a:lnTo>
                      <a:pt x="f113" y="f49"/>
                    </a:lnTo>
                    <a:lnTo>
                      <a:pt x="f114" y="f49"/>
                    </a:lnTo>
                    <a:lnTo>
                      <a:pt x="f99" y="f31"/>
                    </a:lnTo>
                    <a:lnTo>
                      <a:pt x="f100" y="f101"/>
                    </a:lnTo>
                    <a:close/>
                    <a:moveTo>
                      <a:pt x="f115" y="f70"/>
                    </a:moveTo>
                    <a:lnTo>
                      <a:pt x="f115" y="f47"/>
                    </a:lnTo>
                    <a:lnTo>
                      <a:pt x="f116" y="f49"/>
                    </a:lnTo>
                    <a:lnTo>
                      <a:pt x="f116" y="f106"/>
                    </a:lnTo>
                    <a:lnTo>
                      <a:pt x="f115" y="f117"/>
                    </a:lnTo>
                    <a:lnTo>
                      <a:pt x="f76" y="f111"/>
                    </a:lnTo>
                    <a:lnTo>
                      <a:pt x="f118" y="f119"/>
                    </a:lnTo>
                    <a:lnTo>
                      <a:pt x="f120" y="f91"/>
                    </a:lnTo>
                    <a:lnTo>
                      <a:pt x="f121" y="f108"/>
                    </a:lnTo>
                    <a:lnTo>
                      <a:pt x="f122" y="f95"/>
                    </a:lnTo>
                    <a:lnTo>
                      <a:pt x="f123" y="f124"/>
                    </a:lnTo>
                    <a:lnTo>
                      <a:pt x="f125" y="f90"/>
                    </a:lnTo>
                    <a:lnTo>
                      <a:pt x="f126" y="f108"/>
                    </a:lnTo>
                    <a:lnTo>
                      <a:pt x="f127" y="f109"/>
                    </a:lnTo>
                    <a:lnTo>
                      <a:pt x="f128" y="f129"/>
                    </a:lnTo>
                    <a:lnTo>
                      <a:pt x="f71" y="f130"/>
                    </a:lnTo>
                    <a:lnTo>
                      <a:pt x="f131" y="f129"/>
                    </a:lnTo>
                    <a:lnTo>
                      <a:pt x="f132" y="f129"/>
                    </a:lnTo>
                    <a:lnTo>
                      <a:pt x="f66" y="f129"/>
                    </a:lnTo>
                    <a:lnTo>
                      <a:pt x="f66" y="f98"/>
                    </a:lnTo>
                    <a:lnTo>
                      <a:pt x="f132" y="f90"/>
                    </a:lnTo>
                    <a:lnTo>
                      <a:pt x="f66" y="f90"/>
                    </a:lnTo>
                    <a:lnTo>
                      <a:pt x="f133" y="f124"/>
                    </a:lnTo>
                    <a:lnTo>
                      <a:pt x="f134" y="f95"/>
                    </a:lnTo>
                    <a:lnTo>
                      <a:pt x="f135" y="f90"/>
                    </a:lnTo>
                    <a:lnTo>
                      <a:pt x="f136" y="f98"/>
                    </a:lnTo>
                    <a:lnTo>
                      <a:pt x="f137" y="f96"/>
                    </a:lnTo>
                    <a:lnTo>
                      <a:pt x="f138" y="f139"/>
                    </a:lnTo>
                    <a:lnTo>
                      <a:pt x="f140" y="f130"/>
                    </a:lnTo>
                    <a:lnTo>
                      <a:pt x="f141" y="f142"/>
                    </a:lnTo>
                    <a:lnTo>
                      <a:pt x="f143" y="f95"/>
                    </a:lnTo>
                    <a:lnTo>
                      <a:pt x="f144" y="f109"/>
                    </a:lnTo>
                    <a:lnTo>
                      <a:pt x="f144" y="f91"/>
                    </a:lnTo>
                    <a:lnTo>
                      <a:pt x="f145" y="f119"/>
                    </a:lnTo>
                    <a:lnTo>
                      <a:pt x="f43" y="f146"/>
                    </a:lnTo>
                    <a:lnTo>
                      <a:pt x="f147" y="f65"/>
                    </a:lnTo>
                    <a:lnTo>
                      <a:pt x="f148" y="f91"/>
                    </a:lnTo>
                    <a:lnTo>
                      <a:pt x="f149" y="f90"/>
                    </a:lnTo>
                    <a:lnTo>
                      <a:pt x="f150" y="f130"/>
                    </a:lnTo>
                    <a:lnTo>
                      <a:pt x="f38" y="f113"/>
                    </a:lnTo>
                    <a:lnTo>
                      <a:pt x="f151" y="f152"/>
                    </a:lnTo>
                    <a:lnTo>
                      <a:pt x="f153" y="f99"/>
                    </a:lnTo>
                    <a:lnTo>
                      <a:pt x="f18" y="f113"/>
                    </a:lnTo>
                    <a:lnTo>
                      <a:pt x="f154" y="f114"/>
                    </a:lnTo>
                    <a:lnTo>
                      <a:pt x="f155" y="f139"/>
                    </a:lnTo>
                    <a:lnTo>
                      <a:pt x="f156" y="f142"/>
                    </a:lnTo>
                    <a:lnTo>
                      <a:pt x="f156" y="f114"/>
                    </a:lnTo>
                    <a:lnTo>
                      <a:pt x="f157" y="f112"/>
                    </a:lnTo>
                    <a:lnTo>
                      <a:pt x="f158" y="f87"/>
                    </a:lnTo>
                    <a:lnTo>
                      <a:pt x="f159" y="f152"/>
                    </a:lnTo>
                    <a:lnTo>
                      <a:pt x="f160" y="f104"/>
                    </a:lnTo>
                    <a:lnTo>
                      <a:pt x="f160" y="f161"/>
                    </a:lnTo>
                    <a:lnTo>
                      <a:pt x="f160" y="f162"/>
                    </a:lnTo>
                    <a:lnTo>
                      <a:pt x="f160" y="f163"/>
                    </a:lnTo>
                    <a:lnTo>
                      <a:pt x="f160" y="f164"/>
                    </a:lnTo>
                    <a:lnTo>
                      <a:pt x="f160" y="f165"/>
                    </a:lnTo>
                    <a:lnTo>
                      <a:pt x="f166" y="f167"/>
                    </a:lnTo>
                    <a:lnTo>
                      <a:pt x="f168" y="f169"/>
                    </a:lnTo>
                    <a:lnTo>
                      <a:pt x="f170" y="f171"/>
                    </a:lnTo>
                    <a:lnTo>
                      <a:pt x="f172" y="f173"/>
                    </a:lnTo>
                    <a:lnTo>
                      <a:pt x="f174" y="f175"/>
                    </a:lnTo>
                    <a:lnTo>
                      <a:pt x="f176" y="f177"/>
                    </a:lnTo>
                    <a:lnTo>
                      <a:pt x="f178" y="f179"/>
                    </a:lnTo>
                    <a:lnTo>
                      <a:pt x="f180" y="f181"/>
                    </a:lnTo>
                    <a:lnTo>
                      <a:pt x="f182" y="f183"/>
                    </a:lnTo>
                    <a:lnTo>
                      <a:pt x="f178" y="f184"/>
                    </a:lnTo>
                    <a:lnTo>
                      <a:pt x="f180" y="f185"/>
                    </a:lnTo>
                    <a:lnTo>
                      <a:pt x="f180" y="f186"/>
                    </a:lnTo>
                    <a:lnTo>
                      <a:pt x="f187" y="f69"/>
                    </a:lnTo>
                    <a:lnTo>
                      <a:pt x="f188" y="f189"/>
                    </a:lnTo>
                    <a:lnTo>
                      <a:pt x="f190" y="f66"/>
                    </a:lnTo>
                    <a:lnTo>
                      <a:pt x="f191" y="f74"/>
                    </a:lnTo>
                    <a:lnTo>
                      <a:pt x="f192" y="f193"/>
                    </a:lnTo>
                    <a:lnTo>
                      <a:pt x="f194" y="f193"/>
                    </a:lnTo>
                    <a:lnTo>
                      <a:pt x="f195" y="f66"/>
                    </a:lnTo>
                    <a:lnTo>
                      <a:pt x="f7" y="f138"/>
                    </a:lnTo>
                    <a:lnTo>
                      <a:pt x="f196" y="f197"/>
                    </a:lnTo>
                    <a:lnTo>
                      <a:pt x="f198" y="f199"/>
                    </a:lnTo>
                    <a:lnTo>
                      <a:pt x="f200" y="f201"/>
                    </a:lnTo>
                    <a:lnTo>
                      <a:pt x="f190" y="f199"/>
                    </a:lnTo>
                    <a:lnTo>
                      <a:pt x="f188" y="f202"/>
                    </a:lnTo>
                    <a:lnTo>
                      <a:pt x="f188" y="f203"/>
                    </a:lnTo>
                    <a:lnTo>
                      <a:pt x="f191" y="f204"/>
                    </a:lnTo>
                    <a:lnTo>
                      <a:pt x="f194" y="f145"/>
                    </a:lnTo>
                    <a:lnTo>
                      <a:pt x="f192" y="f205"/>
                    </a:lnTo>
                    <a:lnTo>
                      <a:pt x="f206" y="f41"/>
                    </a:lnTo>
                    <a:lnTo>
                      <a:pt x="f207" y="f208"/>
                    </a:lnTo>
                    <a:lnTo>
                      <a:pt x="f209" y="f58"/>
                    </a:lnTo>
                    <a:lnTo>
                      <a:pt x="f209" y="f54"/>
                    </a:lnTo>
                    <a:lnTo>
                      <a:pt x="f8" y="f210"/>
                    </a:lnTo>
                    <a:lnTo>
                      <a:pt x="f211" y="f150"/>
                    </a:lnTo>
                    <a:lnTo>
                      <a:pt x="f8" y="f212"/>
                    </a:lnTo>
                    <a:lnTo>
                      <a:pt x="f213" y="f214"/>
                    </a:lnTo>
                    <a:lnTo>
                      <a:pt x="f215" y="f216"/>
                    </a:lnTo>
                    <a:lnTo>
                      <a:pt x="f187" y="f217"/>
                    </a:lnTo>
                    <a:lnTo>
                      <a:pt x="f218" y="f219"/>
                    </a:lnTo>
                    <a:lnTo>
                      <a:pt x="f218" y="f220"/>
                    </a:lnTo>
                    <a:lnTo>
                      <a:pt x="f221" y="f222"/>
                    </a:lnTo>
                    <a:lnTo>
                      <a:pt x="f206" y="f223"/>
                    </a:lnTo>
                    <a:lnTo>
                      <a:pt x="f224" y="f28"/>
                    </a:lnTo>
                    <a:lnTo>
                      <a:pt x="f200" y="f225"/>
                    </a:lnTo>
                    <a:lnTo>
                      <a:pt x="f226" y="f227"/>
                    </a:lnTo>
                    <a:lnTo>
                      <a:pt x="f224" y="f227"/>
                    </a:lnTo>
                    <a:lnTo>
                      <a:pt x="f228" y="f229"/>
                    </a:lnTo>
                    <a:lnTo>
                      <a:pt x="f221" y="f230"/>
                    </a:lnTo>
                    <a:lnTo>
                      <a:pt x="f231" y="f232"/>
                    </a:lnTo>
                    <a:lnTo>
                      <a:pt x="f233" y="f234"/>
                    </a:lnTo>
                    <a:lnTo>
                      <a:pt x="f235" y="f236"/>
                    </a:lnTo>
                    <a:lnTo>
                      <a:pt x="f237" y="f238"/>
                    </a:lnTo>
                    <a:lnTo>
                      <a:pt x="f239" y="f168"/>
                    </a:lnTo>
                    <a:lnTo>
                      <a:pt x="f240" y="f241"/>
                    </a:lnTo>
                    <a:lnTo>
                      <a:pt x="f234" y="f242"/>
                    </a:lnTo>
                    <a:lnTo>
                      <a:pt x="f243" y="f244"/>
                    </a:lnTo>
                    <a:lnTo>
                      <a:pt x="f245" y="f246"/>
                    </a:lnTo>
                    <a:lnTo>
                      <a:pt x="f247" y="f248"/>
                    </a:lnTo>
                    <a:lnTo>
                      <a:pt x="f232" y="f249"/>
                    </a:lnTo>
                    <a:lnTo>
                      <a:pt x="f250" y="f176"/>
                    </a:lnTo>
                    <a:lnTo>
                      <a:pt x="f251" y="f252"/>
                    </a:lnTo>
                    <a:lnTo>
                      <a:pt x="f10" y="f8"/>
                    </a:lnTo>
                    <a:lnTo>
                      <a:pt x="f253" y="f215"/>
                    </a:lnTo>
                    <a:lnTo>
                      <a:pt x="f219" y="f233"/>
                    </a:lnTo>
                    <a:lnTo>
                      <a:pt x="f254" y="f233"/>
                    </a:lnTo>
                    <a:lnTo>
                      <a:pt x="f38" y="f233"/>
                    </a:lnTo>
                    <a:lnTo>
                      <a:pt x="f210" y="f248"/>
                    </a:lnTo>
                    <a:lnTo>
                      <a:pt x="f52" y="f255"/>
                    </a:lnTo>
                    <a:lnTo>
                      <a:pt x="f52" y="f235"/>
                    </a:lnTo>
                    <a:lnTo>
                      <a:pt x="f208" y="f256"/>
                    </a:lnTo>
                    <a:lnTo>
                      <a:pt x="f145" y="f257"/>
                    </a:lnTo>
                    <a:lnTo>
                      <a:pt x="f258" y="f234"/>
                    </a:lnTo>
                    <a:lnTo>
                      <a:pt x="f41" y="f259"/>
                    </a:lnTo>
                    <a:lnTo>
                      <a:pt x="f260" y="f236"/>
                    </a:lnTo>
                    <a:lnTo>
                      <a:pt x="f261" y="f243"/>
                    </a:lnTo>
                    <a:lnTo>
                      <a:pt x="f204" y="f168"/>
                    </a:lnTo>
                    <a:lnTo>
                      <a:pt x="f262" y="f168"/>
                    </a:lnTo>
                    <a:lnTo>
                      <a:pt x="f143" y="f263"/>
                    </a:lnTo>
                    <a:lnTo>
                      <a:pt x="f202" y="f247"/>
                    </a:lnTo>
                    <a:lnTo>
                      <a:pt x="f262" y="f160"/>
                    </a:lnTo>
                    <a:lnTo>
                      <a:pt x="f204" y="f264"/>
                    </a:lnTo>
                    <a:lnTo>
                      <a:pt x="f62" y="f265"/>
                    </a:lnTo>
                    <a:lnTo>
                      <a:pt x="f204" y="f266"/>
                    </a:lnTo>
                    <a:lnTo>
                      <a:pt x="f267" y="f268"/>
                    </a:lnTo>
                    <a:lnTo>
                      <a:pt x="f48" y="f269"/>
                    </a:lnTo>
                    <a:lnTo>
                      <a:pt x="f262" y="f156"/>
                    </a:lnTo>
                    <a:lnTo>
                      <a:pt x="f202" y="f270"/>
                    </a:lnTo>
                    <a:lnTo>
                      <a:pt x="f271" y="f155"/>
                    </a:lnTo>
                    <a:lnTo>
                      <a:pt x="f271" y="f269"/>
                    </a:lnTo>
                    <a:lnTo>
                      <a:pt x="f136" y="f230"/>
                    </a:lnTo>
                    <a:lnTo>
                      <a:pt x="f272" y="f227"/>
                    </a:lnTo>
                    <a:lnTo>
                      <a:pt x="f273" y="f2"/>
                    </a:lnTo>
                    <a:lnTo>
                      <a:pt x="f133" y="f155"/>
                    </a:lnTo>
                    <a:lnTo>
                      <a:pt x="f189" y="f274"/>
                    </a:lnTo>
                    <a:lnTo>
                      <a:pt x="f66" y="f274"/>
                    </a:lnTo>
                    <a:lnTo>
                      <a:pt x="f69" y="f275"/>
                    </a:lnTo>
                    <a:lnTo>
                      <a:pt x="f276" y="f268"/>
                    </a:lnTo>
                    <a:lnTo>
                      <a:pt x="f277" y="f225"/>
                    </a:lnTo>
                    <a:lnTo>
                      <a:pt x="f278" y="f10"/>
                    </a:lnTo>
                    <a:lnTo>
                      <a:pt x="f279" y="f18"/>
                    </a:lnTo>
                    <a:lnTo>
                      <a:pt x="f280" y="f22"/>
                    </a:lnTo>
                    <a:lnTo>
                      <a:pt x="f281" y="f220"/>
                    </a:lnTo>
                    <a:lnTo>
                      <a:pt x="f169" y="f30"/>
                    </a:lnTo>
                    <a:lnTo>
                      <a:pt x="f282" y="f154"/>
                    </a:lnTo>
                    <a:lnTo>
                      <a:pt x="f283" y="f154"/>
                    </a:lnTo>
                    <a:lnTo>
                      <a:pt x="f115" y="f284"/>
                    </a:lnTo>
                    <a:lnTo>
                      <a:pt x="f285" y="f222"/>
                    </a:lnTo>
                    <a:lnTo>
                      <a:pt x="f286" y="f18"/>
                    </a:lnTo>
                    <a:lnTo>
                      <a:pt x="f78" y="f287"/>
                    </a:lnTo>
                    <a:lnTo>
                      <a:pt x="f81" y="f154"/>
                    </a:lnTo>
                    <a:lnTo>
                      <a:pt x="f288" y="f154"/>
                    </a:lnTo>
                    <a:lnTo>
                      <a:pt x="f102" y="f16"/>
                    </a:lnTo>
                    <a:lnTo>
                      <a:pt x="f110" y="f154"/>
                    </a:lnTo>
                    <a:lnTo>
                      <a:pt x="f114" y="f154"/>
                    </a:lnTo>
                    <a:lnTo>
                      <a:pt x="f289" y="f222"/>
                    </a:lnTo>
                    <a:lnTo>
                      <a:pt x="f142" y="f22"/>
                    </a:lnTo>
                    <a:lnTo>
                      <a:pt x="f129" y="f290"/>
                    </a:lnTo>
                    <a:lnTo>
                      <a:pt x="f95" y="f290"/>
                    </a:lnTo>
                    <a:lnTo>
                      <a:pt x="f73" y="f154"/>
                    </a:lnTo>
                    <a:lnTo>
                      <a:pt x="f106" y="f28"/>
                    </a:lnTo>
                    <a:lnTo>
                      <a:pt x="f47" y="f274"/>
                    </a:lnTo>
                    <a:lnTo>
                      <a:pt x="f70" y="f274"/>
                    </a:lnTo>
                    <a:lnTo>
                      <a:pt x="f291" y="f270"/>
                    </a:lnTo>
                    <a:lnTo>
                      <a:pt x="f291" y="f155"/>
                    </a:lnTo>
                    <a:lnTo>
                      <a:pt x="f103" y="f223"/>
                    </a:lnTo>
                    <a:lnTo>
                      <a:pt x="f292" y="f290"/>
                    </a:lnTo>
                    <a:lnTo>
                      <a:pt x="f293" y="f32"/>
                    </a:lnTo>
                    <a:lnTo>
                      <a:pt x="f293" y="f294"/>
                    </a:lnTo>
                    <a:lnTo>
                      <a:pt x="f82" y="f32"/>
                    </a:lnTo>
                    <a:lnTo>
                      <a:pt x="f106" y="f22"/>
                    </a:lnTo>
                    <a:lnTo>
                      <a:pt x="f75" y="f284"/>
                    </a:lnTo>
                    <a:lnTo>
                      <a:pt x="f65" y="f284"/>
                    </a:lnTo>
                    <a:lnTo>
                      <a:pt x="f65" y="f32"/>
                    </a:lnTo>
                    <a:lnTo>
                      <a:pt x="f65" y="f295"/>
                    </a:lnTo>
                    <a:lnTo>
                      <a:pt x="f146" y="f295"/>
                    </a:lnTo>
                    <a:lnTo>
                      <a:pt x="f111" y="f295"/>
                    </a:lnTo>
                    <a:lnTo>
                      <a:pt x="f92" y="f295"/>
                    </a:lnTo>
                    <a:lnTo>
                      <a:pt x="f92" y="f294"/>
                    </a:lnTo>
                    <a:lnTo>
                      <a:pt x="f95" y="f294"/>
                    </a:lnTo>
                    <a:lnTo>
                      <a:pt x="f95" y="f220"/>
                    </a:lnTo>
                    <a:lnTo>
                      <a:pt x="f108" y="f220"/>
                    </a:lnTo>
                    <a:lnTo>
                      <a:pt x="f124" y="f219"/>
                    </a:lnTo>
                    <a:lnTo>
                      <a:pt x="f124" y="f296"/>
                    </a:lnTo>
                    <a:lnTo>
                      <a:pt x="f91" y="f217"/>
                    </a:lnTo>
                    <a:lnTo>
                      <a:pt x="f106" y="f296"/>
                    </a:lnTo>
                    <a:lnTo>
                      <a:pt x="f47" y="f297"/>
                    </a:lnTo>
                    <a:lnTo>
                      <a:pt x="f49" y="f219"/>
                    </a:lnTo>
                    <a:lnTo>
                      <a:pt x="f49" y="f217"/>
                    </a:lnTo>
                    <a:lnTo>
                      <a:pt x="f70" y="f38"/>
                    </a:lnTo>
                    <a:lnTo>
                      <a:pt x="f49" y="f210"/>
                    </a:lnTo>
                    <a:lnTo>
                      <a:pt x="f49" y="f150"/>
                    </a:lnTo>
                    <a:lnTo>
                      <a:pt x="f298" y="f39"/>
                    </a:lnTo>
                    <a:lnTo>
                      <a:pt x="f106" y="f39"/>
                    </a:lnTo>
                    <a:lnTo>
                      <a:pt x="f108" y="f54"/>
                    </a:lnTo>
                    <a:lnTo>
                      <a:pt x="f95" y="f45"/>
                    </a:lnTo>
                    <a:lnTo>
                      <a:pt x="f90" y="f299"/>
                    </a:lnTo>
                    <a:lnTo>
                      <a:pt x="f96" y="f34"/>
                    </a:lnTo>
                    <a:lnTo>
                      <a:pt x="f114" y="f150"/>
                    </a:lnTo>
                    <a:lnTo>
                      <a:pt x="f110" y="f210"/>
                    </a:lnTo>
                    <a:lnTo>
                      <a:pt x="f99" y="f300"/>
                    </a:lnTo>
                    <a:lnTo>
                      <a:pt x="f113" y="f301"/>
                    </a:lnTo>
                    <a:lnTo>
                      <a:pt x="f85" y="f302"/>
                    </a:lnTo>
                    <a:lnTo>
                      <a:pt x="f288" y="f214"/>
                    </a:lnTo>
                    <a:lnTo>
                      <a:pt x="f288" y="f216"/>
                    </a:lnTo>
                    <a:lnTo>
                      <a:pt x="f288" y="f220"/>
                    </a:lnTo>
                    <a:lnTo>
                      <a:pt x="f303" y="f220"/>
                    </a:lnTo>
                    <a:lnTo>
                      <a:pt x="f81" y="f220"/>
                    </a:lnTo>
                    <a:lnTo>
                      <a:pt x="f304" y="f214"/>
                    </a:lnTo>
                    <a:lnTo>
                      <a:pt x="f304" y="f305"/>
                    </a:lnTo>
                    <a:lnTo>
                      <a:pt x="f306" y="f305"/>
                    </a:lnTo>
                    <a:lnTo>
                      <a:pt x="f162" y="f38"/>
                    </a:lnTo>
                    <a:lnTo>
                      <a:pt x="f307" y="f212"/>
                    </a:lnTo>
                    <a:lnTo>
                      <a:pt x="f78" y="f300"/>
                    </a:lnTo>
                    <a:lnTo>
                      <a:pt x="f308" y="f300"/>
                    </a:lnTo>
                    <a:lnTo>
                      <a:pt x="f164" y="f38"/>
                    </a:lnTo>
                    <a:lnTo>
                      <a:pt x="f165" y="f305"/>
                    </a:lnTo>
                    <a:lnTo>
                      <a:pt x="f286" y="f38"/>
                    </a:lnTo>
                    <a:lnTo>
                      <a:pt x="f309" y="f212"/>
                    </a:lnTo>
                    <a:lnTo>
                      <a:pt x="f165" y="f210"/>
                    </a:lnTo>
                    <a:lnTo>
                      <a:pt x="f310" y="f39"/>
                    </a:lnTo>
                    <a:lnTo>
                      <a:pt x="f285" y="f34"/>
                    </a:lnTo>
                    <a:lnTo>
                      <a:pt x="f76" y="f34"/>
                    </a:lnTo>
                    <a:lnTo>
                      <a:pt x="f116" y="f149"/>
                    </a:lnTo>
                    <a:lnTo>
                      <a:pt x="f311" y="f299"/>
                    </a:lnTo>
                    <a:lnTo>
                      <a:pt x="f283" y="f39"/>
                    </a:lnTo>
                    <a:lnTo>
                      <a:pt x="f312" y="f212"/>
                    </a:lnTo>
                    <a:lnTo>
                      <a:pt x="f311" y="f36"/>
                    </a:lnTo>
                    <a:lnTo>
                      <a:pt x="f311" y="f151"/>
                    </a:lnTo>
                    <a:lnTo>
                      <a:pt x="f283" y="f301"/>
                    </a:lnTo>
                    <a:lnTo>
                      <a:pt x="f282" y="f212"/>
                    </a:lnTo>
                    <a:lnTo>
                      <a:pt x="f313" y="f300"/>
                    </a:lnTo>
                    <a:lnTo>
                      <a:pt x="f175" y="f300"/>
                    </a:lnTo>
                    <a:lnTo>
                      <a:pt x="f175" y="f34"/>
                    </a:lnTo>
                    <a:lnTo>
                      <a:pt x="f169" y="f45"/>
                    </a:lnTo>
                    <a:lnTo>
                      <a:pt x="f123" y="f39"/>
                    </a:lnTo>
                    <a:lnTo>
                      <a:pt x="f281" y="f149"/>
                    </a:lnTo>
                    <a:lnTo>
                      <a:pt x="f280" y="f300"/>
                    </a:lnTo>
                    <a:lnTo>
                      <a:pt x="f314" y="f300"/>
                    </a:lnTo>
                    <a:lnTo>
                      <a:pt x="f315" y="f300"/>
                    </a:lnTo>
                    <a:lnTo>
                      <a:pt x="f316" y="f212"/>
                    </a:lnTo>
                    <a:lnTo>
                      <a:pt x="f317" y="f38"/>
                    </a:lnTo>
                    <a:lnTo>
                      <a:pt x="f126" y="f36"/>
                    </a:lnTo>
                    <a:lnTo>
                      <a:pt x="f318" y="f36"/>
                    </a:lnTo>
                    <a:lnTo>
                      <a:pt x="f72" y="f301"/>
                    </a:lnTo>
                    <a:lnTo>
                      <a:pt x="f185" y="f216"/>
                    </a:lnTo>
                    <a:lnTo>
                      <a:pt x="f72" y="f296"/>
                    </a:lnTo>
                    <a:lnTo>
                      <a:pt x="f71" y="f220"/>
                    </a:lnTo>
                    <a:lnTo>
                      <a:pt x="f128" y="f294"/>
                    </a:lnTo>
                    <a:lnTo>
                      <a:pt x="f319" y="f295"/>
                    </a:lnTo>
                    <a:lnTo>
                      <a:pt x="f186" y="f220"/>
                    </a:lnTo>
                    <a:lnTo>
                      <a:pt x="f320" y="f219"/>
                    </a:lnTo>
                    <a:lnTo>
                      <a:pt x="f66" y="f297"/>
                    </a:lnTo>
                    <a:lnTo>
                      <a:pt x="f132" y="f220"/>
                    </a:lnTo>
                    <a:lnTo>
                      <a:pt x="f321" y="f284"/>
                    </a:lnTo>
                    <a:lnTo>
                      <a:pt x="f132" y="f20"/>
                    </a:lnTo>
                    <a:lnTo>
                      <a:pt x="f66" y="f22"/>
                    </a:lnTo>
                    <a:lnTo>
                      <a:pt x="f67" y="f30"/>
                    </a:lnTo>
                    <a:lnTo>
                      <a:pt x="f322" y="f220"/>
                    </a:lnTo>
                    <a:lnTo>
                      <a:pt x="f135" y="f296"/>
                    </a:lnTo>
                    <a:lnTo>
                      <a:pt x="f323" y="f214"/>
                    </a:lnTo>
                    <a:lnTo>
                      <a:pt x="f197" y="f216"/>
                    </a:lnTo>
                    <a:lnTo>
                      <a:pt x="f201" y="f296"/>
                    </a:lnTo>
                    <a:lnTo>
                      <a:pt x="f324" y="f302"/>
                    </a:lnTo>
                    <a:lnTo>
                      <a:pt x="f141" y="f34"/>
                    </a:lnTo>
                    <a:lnTo>
                      <a:pt x="f202" y="f39"/>
                    </a:lnTo>
                    <a:lnTo>
                      <a:pt x="f262" y="f34"/>
                    </a:lnTo>
                    <a:lnTo>
                      <a:pt x="f60" y="f212"/>
                    </a:lnTo>
                    <a:lnTo>
                      <a:pt x="f144" y="f38"/>
                    </a:lnTo>
                    <a:lnTo>
                      <a:pt x="f62" y="f38"/>
                    </a:lnTo>
                    <a:lnTo>
                      <a:pt x="f145" y="f38"/>
                    </a:lnTo>
                    <a:lnTo>
                      <a:pt x="f205" y="f305"/>
                    </a:lnTo>
                    <a:lnTo>
                      <a:pt x="f43" y="f302"/>
                    </a:lnTo>
                    <a:lnTo>
                      <a:pt x="f41" y="f297"/>
                    </a:lnTo>
                    <a:lnTo>
                      <a:pt x="f43" y="f220"/>
                    </a:lnTo>
                    <a:lnTo>
                      <a:pt x="f52" y="f30"/>
                    </a:lnTo>
                    <a:lnTo>
                      <a:pt x="f45" y="f30"/>
                    </a:lnTo>
                    <a:lnTo>
                      <a:pt x="f148" y="f30"/>
                    </a:lnTo>
                    <a:lnTo>
                      <a:pt x="f149" y="f30"/>
                    </a:lnTo>
                    <a:lnTo>
                      <a:pt x="f325" y="f222"/>
                    </a:lnTo>
                    <a:lnTo>
                      <a:pt x="f150" y="f14"/>
                    </a:lnTo>
                    <a:lnTo>
                      <a:pt x="f150" y="f154"/>
                    </a:lnTo>
                    <a:lnTo>
                      <a:pt x="f150" y="f326"/>
                    </a:lnTo>
                    <a:lnTo>
                      <a:pt x="f39" y="f26"/>
                    </a:lnTo>
                    <a:lnTo>
                      <a:pt x="f41" y="f274"/>
                    </a:lnTo>
                    <a:lnTo>
                      <a:pt x="f205" y="f156"/>
                    </a:lnTo>
                    <a:lnTo>
                      <a:pt x="f261" y="f264"/>
                    </a:lnTo>
                    <a:lnTo>
                      <a:pt x="f205" y="f265"/>
                    </a:lnTo>
                    <a:lnTo>
                      <a:pt x="f56" y="f266"/>
                    </a:lnTo>
                    <a:lnTo>
                      <a:pt x="f147" y="f156"/>
                    </a:lnTo>
                    <a:lnTo>
                      <a:pt x="f39" y="f274"/>
                    </a:lnTo>
                    <a:lnTo>
                      <a:pt x="f300" y="f270"/>
                    </a:lnTo>
                    <a:lnTo>
                      <a:pt x="f327" y="f156"/>
                    </a:lnTo>
                    <a:lnTo>
                      <a:pt x="f216" y="f268"/>
                    </a:lnTo>
                    <a:lnTo>
                      <a:pt x="f216" y="f264"/>
                    </a:lnTo>
                    <a:lnTo>
                      <a:pt x="f328" y="f158"/>
                    </a:lnTo>
                    <a:lnTo>
                      <a:pt x="f151" y="f247"/>
                    </a:lnTo>
                    <a:lnTo>
                      <a:pt x="f151" y="f263"/>
                    </a:lnTo>
                    <a:lnTo>
                      <a:pt x="f296" y="f329"/>
                    </a:lnTo>
                    <a:lnTo>
                      <a:pt x="f219" y="f157"/>
                    </a:lnTo>
                    <a:lnTo>
                      <a:pt x="f297" y="f157"/>
                    </a:lnTo>
                    <a:lnTo>
                      <a:pt x="f294" y="f232"/>
                    </a:lnTo>
                    <a:lnTo>
                      <a:pt x="f294" y="f266"/>
                    </a:lnTo>
                    <a:lnTo>
                      <a:pt x="f294" y="f227"/>
                    </a:lnTo>
                    <a:lnTo>
                      <a:pt x="f216" y="f2"/>
                    </a:lnTo>
                    <a:lnTo>
                      <a:pt x="f151" y="f275"/>
                    </a:lnTo>
                    <a:lnTo>
                      <a:pt x="f327" y="f330"/>
                    </a:lnTo>
                    <a:lnTo>
                      <a:pt x="f305" y="f18"/>
                    </a:lnTo>
                    <a:lnTo>
                      <a:pt x="f38" y="f222"/>
                    </a:lnTo>
                    <a:lnTo>
                      <a:pt x="f305" y="f22"/>
                    </a:lnTo>
                    <a:lnTo>
                      <a:pt x="f305" y="f284"/>
                    </a:lnTo>
                    <a:lnTo>
                      <a:pt x="f38" y="f331"/>
                    </a:lnTo>
                    <a:lnTo>
                      <a:pt x="f327" y="f220"/>
                    </a:lnTo>
                    <a:lnTo>
                      <a:pt x="f151" y="f297"/>
                    </a:lnTo>
                    <a:lnTo>
                      <a:pt x="f153" y="f220"/>
                    </a:lnTo>
                    <a:lnTo>
                      <a:pt x="f32" y="f220"/>
                    </a:lnTo>
                    <a:lnTo>
                      <a:pt x="f290" y="f216"/>
                    </a:lnTo>
                    <a:lnTo>
                      <a:pt x="f14" y="f217"/>
                    </a:lnTo>
                    <a:lnTo>
                      <a:pt x="f330" y="f296"/>
                    </a:lnTo>
                    <a:lnTo>
                      <a:pt x="f12" y="f296"/>
                    </a:lnTo>
                    <a:lnTo>
                      <a:pt x="f326" y="f219"/>
                    </a:lnTo>
                    <a:lnTo>
                      <a:pt x="f10" y="f297"/>
                    </a:lnTo>
                    <a:lnTo>
                      <a:pt x="f332" y="f220"/>
                    </a:lnTo>
                    <a:lnTo>
                      <a:pt x="f270" y="f295"/>
                    </a:lnTo>
                    <a:lnTo>
                      <a:pt x="f275" y="f32"/>
                    </a:lnTo>
                    <a:lnTo>
                      <a:pt x="f156" y="f32"/>
                    </a:lnTo>
                    <a:lnTo>
                      <a:pt x="f2" y="f220"/>
                    </a:lnTo>
                    <a:lnTo>
                      <a:pt x="f270" y="f217"/>
                    </a:lnTo>
                    <a:lnTo>
                      <a:pt x="f26" y="f216"/>
                    </a:lnTo>
                    <a:lnTo>
                      <a:pt x="f26" y="f302"/>
                    </a:lnTo>
                    <a:lnTo>
                      <a:pt x="f275" y="f214"/>
                    </a:lnTo>
                    <a:lnTo>
                      <a:pt x="f266" y="f36"/>
                    </a:lnTo>
                    <a:lnTo>
                      <a:pt x="f333" y="f36"/>
                    </a:lnTo>
                    <a:lnTo>
                      <a:pt x="f329" y="f38"/>
                    </a:lnTo>
                    <a:lnTo>
                      <a:pt x="f243" y="f305"/>
                    </a:lnTo>
                    <a:lnTo>
                      <a:pt x="f245" y="f38"/>
                    </a:lnTo>
                    <a:lnTo>
                      <a:pt x="f234" y="f150"/>
                    </a:lnTo>
                    <a:lnTo>
                      <a:pt x="f334" y="f149"/>
                    </a:lnTo>
                    <a:lnTo>
                      <a:pt x="f241" y="f45"/>
                    </a:lnTo>
                    <a:lnTo>
                      <a:pt x="f166" y="f45"/>
                    </a:lnTo>
                    <a:lnTo>
                      <a:pt x="f335" y="f149"/>
                    </a:lnTo>
                    <a:lnTo>
                      <a:pt x="f264" y="f149"/>
                    </a:lnTo>
                    <a:lnTo>
                      <a:pt x="f156" y="f150"/>
                    </a:lnTo>
                    <a:lnTo>
                      <a:pt x="f274" y="f34"/>
                    </a:lnTo>
                    <a:lnTo>
                      <a:pt x="f275" y="f39"/>
                    </a:lnTo>
                    <a:lnTo>
                      <a:pt x="f225" y="f50"/>
                    </a:lnTo>
                    <a:lnTo>
                      <a:pt x="f332" y="f336"/>
                    </a:lnTo>
                    <a:lnTo>
                      <a:pt x="f10" y="f62"/>
                    </a:lnTo>
                    <a:lnTo>
                      <a:pt x="f225" y="f60"/>
                    </a:lnTo>
                    <a:lnTo>
                      <a:pt x="f2" y="f48"/>
                    </a:lnTo>
                    <a:lnTo>
                      <a:pt x="f156" y="f337"/>
                    </a:lnTo>
                    <a:lnTo>
                      <a:pt x="f333" y="f201"/>
                    </a:lnTo>
                    <a:lnTo>
                      <a:pt x="f157" y="f338"/>
                    </a:lnTo>
                    <a:lnTo>
                      <a:pt x="f160" y="f339"/>
                    </a:lnTo>
                    <a:lnTo>
                      <a:pt x="f168" y="f272"/>
                    </a:lnTo>
                    <a:lnTo>
                      <a:pt x="f234" y="f67"/>
                    </a:lnTo>
                    <a:lnTo>
                      <a:pt x="f234" y="f340"/>
                    </a:lnTo>
                    <a:lnTo>
                      <a:pt x="f341" y="f189"/>
                    </a:lnTo>
                    <a:lnTo>
                      <a:pt x="f158" y="f273"/>
                    </a:lnTo>
                    <a:lnTo>
                      <a:pt x="f229" y="f342"/>
                    </a:lnTo>
                    <a:lnTo>
                      <a:pt x="f343" y="f344"/>
                    </a:lnTo>
                    <a:lnTo>
                      <a:pt x="f230" y="f344"/>
                    </a:lnTo>
                    <a:lnTo>
                      <a:pt x="f230" y="f345"/>
                    </a:lnTo>
                    <a:lnTo>
                      <a:pt x="f230" y="f346"/>
                    </a:lnTo>
                    <a:lnTo>
                      <a:pt x="f2" y="f201"/>
                    </a:lnTo>
                    <a:lnTo>
                      <a:pt x="f274" y="f201"/>
                    </a:lnTo>
                    <a:lnTo>
                      <a:pt x="f225" y="f324"/>
                    </a:lnTo>
                    <a:lnTo>
                      <a:pt x="f155" y="f201"/>
                    </a:lnTo>
                    <a:lnTo>
                      <a:pt x="f155" y="f197"/>
                    </a:lnTo>
                    <a:lnTo>
                      <a:pt x="f10" y="f138"/>
                    </a:lnTo>
                    <a:lnTo>
                      <a:pt x="f10" y="f338"/>
                    </a:lnTo>
                    <a:lnTo>
                      <a:pt x="f10" y="f197"/>
                    </a:lnTo>
                    <a:lnTo>
                      <a:pt x="f326" y="f199"/>
                    </a:lnTo>
                    <a:lnTo>
                      <a:pt x="f10" y="f199"/>
                    </a:lnTo>
                    <a:lnTo>
                      <a:pt x="f332" y="f63"/>
                    </a:lnTo>
                    <a:lnTo>
                      <a:pt x="f270" y="f337"/>
                    </a:lnTo>
                    <a:lnTo>
                      <a:pt x="f26" y="f267"/>
                    </a:lnTo>
                    <a:lnTo>
                      <a:pt x="f330" y="f144"/>
                    </a:lnTo>
                    <a:lnTo>
                      <a:pt x="f154" y="f204"/>
                    </a:lnTo>
                    <a:lnTo>
                      <a:pt x="f154" y="f336"/>
                    </a:lnTo>
                    <a:lnTo>
                      <a:pt x="f10" y="f56"/>
                    </a:lnTo>
                    <a:lnTo>
                      <a:pt x="f332" y="f299"/>
                    </a:lnTo>
                    <a:lnTo>
                      <a:pt x="f332" y="f149"/>
                    </a:lnTo>
                    <a:lnTo>
                      <a:pt x="f26" y="f210"/>
                    </a:lnTo>
                    <a:lnTo>
                      <a:pt x="f155" y="f212"/>
                    </a:lnTo>
                    <a:lnTo>
                      <a:pt x="f270" y="f212"/>
                    </a:lnTo>
                    <a:lnTo>
                      <a:pt x="f275" y="f38"/>
                    </a:lnTo>
                    <a:lnTo>
                      <a:pt x="f155" y="f305"/>
                    </a:lnTo>
                    <a:lnTo>
                      <a:pt x="f10" y="f36"/>
                    </a:lnTo>
                    <a:lnTo>
                      <a:pt x="f347" y="f36"/>
                    </a:lnTo>
                    <a:lnTo>
                      <a:pt x="f253" y="f301"/>
                    </a:lnTo>
                    <a:lnTo>
                      <a:pt x="f154" y="f36"/>
                    </a:lnTo>
                    <a:lnTo>
                      <a:pt x="f290" y="f212"/>
                    </a:lnTo>
                    <a:lnTo>
                      <a:pt x="f222" y="f300"/>
                    </a:lnTo>
                    <a:lnTo>
                      <a:pt x="f284" y="f212"/>
                    </a:lnTo>
                    <a:lnTo>
                      <a:pt x="f153" y="f36"/>
                    </a:lnTo>
                    <a:lnTo>
                      <a:pt x="f331" y="f214"/>
                    </a:lnTo>
                    <a:lnTo>
                      <a:pt x="f216" y="f151"/>
                    </a:lnTo>
                    <a:lnTo>
                      <a:pt x="f328" y="f301"/>
                    </a:lnTo>
                    <a:lnTo>
                      <a:pt x="f301" y="f214"/>
                    </a:lnTo>
                    <a:lnTo>
                      <a:pt x="f327" y="f214"/>
                    </a:lnTo>
                    <a:lnTo>
                      <a:pt x="f210" y="f296"/>
                    </a:lnTo>
                    <a:lnTo>
                      <a:pt x="f150" y="f217"/>
                    </a:lnTo>
                    <a:lnTo>
                      <a:pt x="f39" y="f216"/>
                    </a:lnTo>
                    <a:lnTo>
                      <a:pt x="f148" y="f36"/>
                    </a:lnTo>
                    <a:lnTo>
                      <a:pt x="f39" y="f36"/>
                    </a:lnTo>
                    <a:lnTo>
                      <a:pt x="f300" y="f36"/>
                    </a:lnTo>
                    <a:lnTo>
                      <a:pt x="f212" y="f305"/>
                    </a:lnTo>
                    <a:lnTo>
                      <a:pt x="f327" y="f212"/>
                    </a:lnTo>
                    <a:lnTo>
                      <a:pt x="f216" y="f149"/>
                    </a:lnTo>
                    <a:lnTo>
                      <a:pt x="f297" y="f149"/>
                    </a:lnTo>
                    <a:lnTo>
                      <a:pt x="f153" y="f39"/>
                    </a:lnTo>
                    <a:lnTo>
                      <a:pt x="f30" y="f39"/>
                    </a:lnTo>
                    <a:lnTo>
                      <a:pt x="f220" y="f45"/>
                    </a:lnTo>
                    <a:lnTo>
                      <a:pt x="f294" y="f58"/>
                    </a:lnTo>
                    <a:lnTo>
                      <a:pt x="f294" y="f208"/>
                    </a:lnTo>
                    <a:lnTo>
                      <a:pt x="f153" y="f43"/>
                    </a:lnTo>
                    <a:lnTo>
                      <a:pt x="f348" y="f56"/>
                    </a:lnTo>
                    <a:lnTo>
                      <a:pt x="f348" y="f205"/>
                    </a:lnTo>
                    <a:lnTo>
                      <a:pt x="f348" y="f59"/>
                    </a:lnTo>
                    <a:lnTo>
                      <a:pt x="f294" y="f56"/>
                    </a:lnTo>
                    <a:lnTo>
                      <a:pt x="f220" y="f43"/>
                    </a:lnTo>
                    <a:lnTo>
                      <a:pt x="f297" y="f43"/>
                    </a:lnTo>
                    <a:lnTo>
                      <a:pt x="f254" y="f208"/>
                    </a:lnTo>
                    <a:lnTo>
                      <a:pt x="f254" y="f58"/>
                    </a:lnTo>
                    <a:lnTo>
                      <a:pt x="f151" y="f299"/>
                    </a:lnTo>
                    <a:lnTo>
                      <a:pt x="f212" y="f210"/>
                    </a:lnTo>
                    <a:lnTo>
                      <a:pt x="f325" y="f212"/>
                    </a:lnTo>
                    <a:lnTo>
                      <a:pt x="f147" y="f150"/>
                    </a:lnTo>
                    <a:lnTo>
                      <a:pt x="f208" y="f34"/>
                    </a:lnTo>
                    <a:lnTo>
                      <a:pt x="f52" y="f34"/>
                    </a:lnTo>
                    <a:lnTo>
                      <a:pt x="f205" y="f45"/>
                    </a:lnTo>
                    <a:lnTo>
                      <a:pt x="f204" y="f45"/>
                    </a:lnTo>
                    <a:lnTo>
                      <a:pt x="f349" y="f45"/>
                    </a:lnTo>
                    <a:lnTo>
                      <a:pt x="f203" y="f208"/>
                    </a:lnTo>
                    <a:lnTo>
                      <a:pt x="f48" y="f52"/>
                    </a:lnTo>
                    <a:lnTo>
                      <a:pt x="f141" y="f41"/>
                    </a:lnTo>
                    <a:lnTo>
                      <a:pt x="f350" y="f41"/>
                    </a:lnTo>
                    <a:lnTo>
                      <a:pt x="f140" y="f50"/>
                    </a:lnTo>
                    <a:lnTo>
                      <a:pt x="f140" y="f205"/>
                    </a:lnTo>
                    <a:lnTo>
                      <a:pt x="f141" y="f261"/>
                    </a:lnTo>
                    <a:lnTo>
                      <a:pt x="f143" y="f145"/>
                    </a:lnTo>
                    <a:lnTo>
                      <a:pt x="f48" y="f204"/>
                    </a:lnTo>
                    <a:lnTo>
                      <a:pt x="f349" y="f349"/>
                    </a:lnTo>
                    <a:lnTo>
                      <a:pt x="f144" y="f48"/>
                    </a:lnTo>
                    <a:lnTo>
                      <a:pt x="f145" y="f140"/>
                    </a:lnTo>
                    <a:lnTo>
                      <a:pt x="f205" y="f351"/>
                    </a:lnTo>
                    <a:lnTo>
                      <a:pt x="f50" y="f345"/>
                    </a:lnTo>
                    <a:lnTo>
                      <a:pt x="f56" y="f273"/>
                    </a:lnTo>
                    <a:lnTo>
                      <a:pt x="f56" y="f272"/>
                    </a:lnTo>
                    <a:lnTo>
                      <a:pt x="f258" y="f342"/>
                    </a:lnTo>
                    <a:lnTo>
                      <a:pt x="f145" y="f346"/>
                    </a:lnTo>
                    <a:lnTo>
                      <a:pt x="f352" y="f201"/>
                    </a:lnTo>
                    <a:lnTo>
                      <a:pt x="f60" y="f350"/>
                    </a:lnTo>
                    <a:lnTo>
                      <a:pt x="f267" y="f48"/>
                    </a:lnTo>
                    <a:lnTo>
                      <a:pt x="f353" y="f48"/>
                    </a:lnTo>
                    <a:lnTo>
                      <a:pt x="f262" y="f60"/>
                    </a:lnTo>
                    <a:lnTo>
                      <a:pt x="f202" y="f144"/>
                    </a:lnTo>
                    <a:lnTo>
                      <a:pt x="f140" y="f62"/>
                    </a:lnTo>
                    <a:lnTo>
                      <a:pt x="f140" y="f48"/>
                    </a:lnTo>
                    <a:lnTo>
                      <a:pt x="f140" y="f143"/>
                    </a:lnTo>
                    <a:lnTo>
                      <a:pt x="f140" y="f64"/>
                    </a:lnTo>
                    <a:lnTo>
                      <a:pt x="f324" y="f353"/>
                    </a:lnTo>
                    <a:lnTo>
                      <a:pt x="f201" y="f60"/>
                    </a:lnTo>
                    <a:lnTo>
                      <a:pt x="f138" y="f203"/>
                    </a:lnTo>
                    <a:lnTo>
                      <a:pt x="f338" y="f349"/>
                    </a:lnTo>
                    <a:lnTo>
                      <a:pt x="f338" y="f62"/>
                    </a:lnTo>
                    <a:lnTo>
                      <a:pt x="f197" y="f145"/>
                    </a:lnTo>
                    <a:lnTo>
                      <a:pt x="f201" y="f50"/>
                    </a:lnTo>
                    <a:lnTo>
                      <a:pt x="f137" y="f354"/>
                    </a:lnTo>
                    <a:lnTo>
                      <a:pt x="f137" y="f41"/>
                    </a:lnTo>
                    <a:lnTo>
                      <a:pt x="f197" y="f43"/>
                    </a:lnTo>
                    <a:lnTo>
                      <a:pt x="f338" y="f299"/>
                    </a:lnTo>
                    <a:lnTo>
                      <a:pt x="f338" y="f149"/>
                    </a:lnTo>
                    <a:lnTo>
                      <a:pt x="f138" y="f210"/>
                    </a:lnTo>
                    <a:lnTo>
                      <a:pt x="f136" y="f212"/>
                    </a:lnTo>
                    <a:lnTo>
                      <a:pt x="f136" y="f36"/>
                    </a:lnTo>
                    <a:lnTo>
                      <a:pt x="f189" y="f305"/>
                    </a:lnTo>
                    <a:lnTo>
                      <a:pt x="f318" y="f45"/>
                    </a:lnTo>
                    <a:lnTo>
                      <a:pt x="f276" y="f58"/>
                    </a:lnTo>
                    <a:lnTo>
                      <a:pt x="f276" y="f41"/>
                    </a:lnTo>
                    <a:lnTo>
                      <a:pt x="f317" y="f52"/>
                    </a:lnTo>
                    <a:lnTo>
                      <a:pt x="f277" y="f208"/>
                    </a:lnTo>
                    <a:lnTo>
                      <a:pt x="f315" y="f208"/>
                    </a:lnTo>
                    <a:lnTo>
                      <a:pt x="f355" y="f58"/>
                    </a:lnTo>
                    <a:lnTo>
                      <a:pt x="f278" y="f58"/>
                    </a:lnTo>
                    <a:lnTo>
                      <a:pt x="f3" y="f260"/>
                    </a:lnTo>
                    <a:lnTo>
                      <a:pt x="f278" y="f50"/>
                    </a:lnTo>
                    <a:lnTo>
                      <a:pt x="f184" y="f59"/>
                    </a:lnTo>
                    <a:lnTo>
                      <a:pt x="f279" y="f145"/>
                    </a:lnTo>
                    <a:lnTo>
                      <a:pt x="f278" y="f336"/>
                    </a:lnTo>
                    <a:lnTo>
                      <a:pt x="f356" y="f59"/>
                    </a:lnTo>
                    <a:lnTo>
                      <a:pt x="f357" y="f50"/>
                    </a:lnTo>
                    <a:lnTo>
                      <a:pt x="f181" y="f260"/>
                    </a:lnTo>
                    <a:lnTo>
                      <a:pt x="f169" y="f260"/>
                    </a:lnTo>
                    <a:lnTo>
                      <a:pt x="f358" y="f56"/>
                    </a:lnTo>
                    <a:lnTo>
                      <a:pt x="f358" y="f59"/>
                    </a:lnTo>
                    <a:lnTo>
                      <a:pt x="f358" y="f62"/>
                    </a:lnTo>
                    <a:lnTo>
                      <a:pt x="f312" y="f59"/>
                    </a:lnTo>
                    <a:lnTo>
                      <a:pt x="f312" y="f354"/>
                    </a:lnTo>
                    <a:lnTo>
                      <a:pt x="f121" y="f56"/>
                    </a:lnTo>
                    <a:lnTo>
                      <a:pt x="f118" y="f205"/>
                    </a:lnTo>
                    <a:lnTo>
                      <a:pt x="f359" y="f260"/>
                    </a:lnTo>
                    <a:lnTo>
                      <a:pt x="f285" y="f43"/>
                    </a:lnTo>
                    <a:lnTo>
                      <a:pt x="f165" y="f56"/>
                    </a:lnTo>
                    <a:lnTo>
                      <a:pt x="f360" y="f208"/>
                    </a:lnTo>
                    <a:lnTo>
                      <a:pt x="f361" y="f39"/>
                    </a:lnTo>
                    <a:lnTo>
                      <a:pt x="f83" y="f149"/>
                    </a:lnTo>
                    <a:lnTo>
                      <a:pt x="f288" y="f149"/>
                    </a:lnTo>
                    <a:lnTo>
                      <a:pt x="f104" y="f149"/>
                    </a:lnTo>
                    <a:lnTo>
                      <a:pt x="f85" y="f34"/>
                    </a:lnTo>
                    <a:lnTo>
                      <a:pt x="f102" y="f260"/>
                    </a:lnTo>
                    <a:lnTo>
                      <a:pt x="f107" y="f205"/>
                    </a:lnTo>
                    <a:lnTo>
                      <a:pt x="f87" y="f56"/>
                    </a:lnTo>
                    <a:lnTo>
                      <a:pt x="f114" y="f52"/>
                    </a:lnTo>
                    <a:lnTo>
                      <a:pt x="f289" y="f52"/>
                    </a:lnTo>
                    <a:lnTo>
                      <a:pt x="f129" y="f260"/>
                    </a:lnTo>
                    <a:lnTo>
                      <a:pt x="f142" y="f56"/>
                    </a:lnTo>
                    <a:lnTo>
                      <a:pt x="f289" y="f205"/>
                    </a:lnTo>
                    <a:lnTo>
                      <a:pt x="f110" y="f205"/>
                    </a:lnTo>
                    <a:lnTo>
                      <a:pt x="f94" y="f59"/>
                    </a:lnTo>
                    <a:lnTo>
                      <a:pt x="f110" y="f261"/>
                    </a:lnTo>
                    <a:lnTo>
                      <a:pt x="f289" y="f62"/>
                    </a:lnTo>
                    <a:lnTo>
                      <a:pt x="f98" y="f336"/>
                    </a:lnTo>
                    <a:lnTo>
                      <a:pt x="f124" y="f349"/>
                    </a:lnTo>
                    <a:lnTo>
                      <a:pt x="f111" y="f60"/>
                    </a:lnTo>
                    <a:lnTo>
                      <a:pt x="f146" y="f60"/>
                    </a:lnTo>
                    <a:lnTo>
                      <a:pt x="f124" y="f353"/>
                    </a:lnTo>
                    <a:lnTo>
                      <a:pt x="f124" y="f64"/>
                    </a:lnTo>
                    <a:lnTo>
                      <a:pt x="f109" y="f353"/>
                    </a:lnTo>
                    <a:lnTo>
                      <a:pt x="f98" y="f353"/>
                    </a:lnTo>
                    <a:lnTo>
                      <a:pt x="f289" y="f203"/>
                    </a:lnTo>
                    <a:lnTo>
                      <a:pt x="f96" y="f60"/>
                    </a:lnTo>
                    <a:lnTo>
                      <a:pt x="f99" y="f204"/>
                    </a:lnTo>
                    <a:lnTo>
                      <a:pt x="f113" y="f203"/>
                    </a:lnTo>
                    <a:lnTo>
                      <a:pt x="f96" y="f202"/>
                    </a:lnTo>
                    <a:lnTo>
                      <a:pt x="f129" y="f140"/>
                    </a:lnTo>
                    <a:lnTo>
                      <a:pt x="f95" y="f140"/>
                    </a:lnTo>
                    <a:lnTo>
                      <a:pt x="f82" y="f63"/>
                    </a:lnTo>
                    <a:lnTo>
                      <a:pt x="f80" y="f201"/>
                    </a:lnTo>
                    <a:lnTo>
                      <a:pt x="f73" y="f197"/>
                    </a:lnTo>
                    <a:lnTo>
                      <a:pt x="f65" y="f338"/>
                    </a:lnTo>
                    <a:lnTo>
                      <a:pt x="f47" y="f339"/>
                    </a:lnTo>
                    <a:lnTo>
                      <a:pt x="f91" y="f342"/>
                    </a:lnTo>
                    <a:lnTo>
                      <a:pt x="f109" y="f273"/>
                    </a:lnTo>
                    <a:lnTo>
                      <a:pt x="f142" y="f273"/>
                    </a:lnTo>
                    <a:lnTo>
                      <a:pt x="f94" y="f342"/>
                    </a:lnTo>
                    <a:lnTo>
                      <a:pt x="f99" y="f133"/>
                    </a:lnTo>
                    <a:lnTo>
                      <a:pt x="f112" y="f340"/>
                    </a:lnTo>
                    <a:lnTo>
                      <a:pt x="f113" y="f340"/>
                    </a:lnTo>
                    <a:lnTo>
                      <a:pt x="f107" y="f340"/>
                    </a:lnTo>
                    <a:lnTo>
                      <a:pt x="f88" y="f273"/>
                    </a:lnTo>
                    <a:lnTo>
                      <a:pt x="f85" y="f272"/>
                    </a:lnTo>
                    <a:lnTo>
                      <a:pt x="f88" y="f340"/>
                    </a:lnTo>
                    <a:lnTo>
                      <a:pt x="f304" y="f74"/>
                    </a:lnTo>
                    <a:lnTo>
                      <a:pt x="f361" y="f74"/>
                    </a:lnTo>
                    <a:lnTo>
                      <a:pt x="f308" y="f189"/>
                    </a:lnTo>
                    <a:lnTo>
                      <a:pt x="f164" y="f340"/>
                    </a:lnTo>
                    <a:lnTo>
                      <a:pt x="f309" y="f67"/>
                    </a:lnTo>
                    <a:lnTo>
                      <a:pt x="f285" y="f67"/>
                    </a:lnTo>
                    <a:lnTo>
                      <a:pt x="f118" y="f67"/>
                    </a:lnTo>
                    <a:lnTo>
                      <a:pt x="f362" y="f67"/>
                    </a:lnTo>
                    <a:lnTo>
                      <a:pt x="f118" y="f189"/>
                    </a:lnTo>
                    <a:lnTo>
                      <a:pt x="f285" y="f74"/>
                    </a:lnTo>
                    <a:lnTo>
                      <a:pt x="f363" y="f131"/>
                    </a:lnTo>
                    <a:lnTo>
                      <a:pt x="f162" y="f69"/>
                    </a:lnTo>
                    <a:lnTo>
                      <a:pt x="f83" y="f320"/>
                    </a:lnTo>
                    <a:lnTo>
                      <a:pt x="f306" y="f320"/>
                    </a:lnTo>
                    <a:lnTo>
                      <a:pt x="f104" y="f364"/>
                    </a:lnTo>
                    <a:lnTo>
                      <a:pt x="f365" y="f364"/>
                    </a:lnTo>
                    <a:lnTo>
                      <a:pt x="f89" y="f364"/>
                    </a:lnTo>
                    <a:lnTo>
                      <a:pt x="f114" y="f364"/>
                    </a:lnTo>
                    <a:lnTo>
                      <a:pt x="f96" y="f66"/>
                    </a:lnTo>
                    <a:lnTo>
                      <a:pt x="f90" y="f340"/>
                    </a:lnTo>
                    <a:lnTo>
                      <a:pt x="f108" y="f189"/>
                    </a:lnTo>
                    <a:lnTo>
                      <a:pt x="f109" y="f131"/>
                    </a:lnTo>
                    <a:lnTo>
                      <a:pt x="f146" y="f74"/>
                    </a:lnTo>
                    <a:lnTo>
                      <a:pt x="f111" y="f71"/>
                    </a:lnTo>
                    <a:lnTo>
                      <a:pt x="f98" y="f185"/>
                    </a:lnTo>
                    <a:lnTo>
                      <a:pt x="f92" y="f366"/>
                    </a:lnTo>
                    <a:lnTo>
                      <a:pt x="f114" y="f127"/>
                    </a:lnTo>
                    <a:lnTo>
                      <a:pt x="f114" y="f126"/>
                    </a:lnTo>
                    <a:lnTo>
                      <a:pt x="f96" y="f367"/>
                    </a:lnTo>
                    <a:lnTo>
                      <a:pt x="f129" y="f367"/>
                    </a:lnTo>
                    <a:lnTo>
                      <a:pt x="f80" y="f127"/>
                    </a:lnTo>
                    <a:lnTo>
                      <a:pt x="f73" y="f368"/>
                    </a:lnTo>
                    <a:lnTo>
                      <a:pt x="f109" y="f277"/>
                    </a:lnTo>
                    <a:lnTo>
                      <a:pt x="f142" y="f277"/>
                    </a:lnTo>
                    <a:lnTo>
                      <a:pt x="f94" y="f277"/>
                    </a:lnTo>
                    <a:lnTo>
                      <a:pt x="f99" y="f316"/>
                    </a:lnTo>
                    <a:lnTo>
                      <a:pt x="f100" y="f316"/>
                    </a:lnTo>
                    <a:lnTo>
                      <a:pt x="f107" y="f184"/>
                    </a:lnTo>
                    <a:lnTo>
                      <a:pt x="f86" y="f369"/>
                    </a:lnTo>
                    <a:lnTo>
                      <a:pt x="f86" y="f315"/>
                    </a:lnTo>
                    <a:lnTo>
                      <a:pt x="f370" y="f316"/>
                    </a:lnTo>
                    <a:lnTo>
                      <a:pt x="f162" y="f367"/>
                    </a:lnTo>
                    <a:lnTo>
                      <a:pt x="f162" y="f371"/>
                    </a:lnTo>
                    <a:lnTo>
                      <a:pt x="f78" y="f127"/>
                    </a:lnTo>
                    <a:lnTo>
                      <a:pt x="f164" y="f366"/>
                    </a:lnTo>
                    <a:lnTo>
                      <a:pt x="f165" y="f318"/>
                    </a:lnTo>
                    <a:lnTo>
                      <a:pt x="f285" y="f318"/>
                    </a:lnTo>
                    <a:lnTo>
                      <a:pt x="f76" y="f318"/>
                    </a:lnTo>
                    <a:lnTo>
                      <a:pt x="f362" y="f126"/>
                    </a:lnTo>
                    <a:lnTo>
                      <a:pt x="f312" y="f368"/>
                    </a:lnTo>
                    <a:lnTo>
                      <a:pt x="f175" y="f371"/>
                    </a:lnTo>
                    <a:lnTo>
                      <a:pt x="f173" y="f371"/>
                    </a:lnTo>
                    <a:lnTo>
                      <a:pt x="f372" y="f318"/>
                    </a:lnTo>
                    <a:lnTo>
                      <a:pt x="f373" y="f366"/>
                    </a:lnTo>
                    <a:lnTo>
                      <a:pt x="f373" y="f127"/>
                    </a:lnTo>
                    <a:lnTo>
                      <a:pt x="f122" y="f126"/>
                    </a:lnTo>
                    <a:lnTo>
                      <a:pt x="f177" y="f371"/>
                    </a:lnTo>
                    <a:lnTo>
                      <a:pt x="f177" y="f317"/>
                    </a:lnTo>
                    <a:lnTo>
                      <a:pt x="f171" y="f315"/>
                    </a:lnTo>
                    <a:lnTo>
                      <a:pt x="f313" y="f355"/>
                    </a:lnTo>
                    <a:lnTo>
                      <a:pt x="f282" y="f184"/>
                    </a:lnTo>
                    <a:lnTo>
                      <a:pt x="f374" y="f184"/>
                    </a:lnTo>
                    <a:lnTo>
                      <a:pt x="f362" y="f277"/>
                    </a:lnTo>
                    <a:lnTo>
                      <a:pt x="f362" y="f316"/>
                    </a:lnTo>
                    <a:lnTo>
                      <a:pt x="f359" y="f367"/>
                    </a:lnTo>
                    <a:lnTo>
                      <a:pt x="f285" y="f367"/>
                    </a:lnTo>
                    <a:lnTo>
                      <a:pt x="f309" y="f368"/>
                    </a:lnTo>
                    <a:lnTo>
                      <a:pt x="f360" y="f368"/>
                    </a:lnTo>
                    <a:lnTo>
                      <a:pt x="f163" y="f369"/>
                    </a:lnTo>
                    <a:lnTo>
                      <a:pt x="f77" y="f355"/>
                    </a:lnTo>
                    <a:lnTo>
                      <a:pt x="f164" y="f355"/>
                    </a:lnTo>
                    <a:lnTo>
                      <a:pt x="f163" y="f184"/>
                    </a:lnTo>
                    <a:lnTo>
                      <a:pt x="f361" y="f375"/>
                    </a:lnTo>
                    <a:lnTo>
                      <a:pt x="f104" y="f278"/>
                    </a:lnTo>
                    <a:lnTo>
                      <a:pt x="f88" y="f314"/>
                    </a:lnTo>
                    <a:lnTo>
                      <a:pt x="f89" y="f125"/>
                    </a:lnTo>
                    <a:lnTo>
                      <a:pt x="f87" y="f183"/>
                    </a:lnTo>
                    <a:lnTo>
                      <a:pt x="f113" y="f3"/>
                    </a:lnTo>
                    <a:lnTo>
                      <a:pt x="f113" y="f376"/>
                    </a:lnTo>
                    <a:lnTo>
                      <a:pt x="f87" y="f281"/>
                    </a:lnTo>
                    <a:lnTo>
                      <a:pt x="f152" y="f122"/>
                    </a:lnTo>
                    <a:lnTo>
                      <a:pt x="f365" y="f281"/>
                    </a:lnTo>
                    <a:lnTo>
                      <a:pt x="f303" y="f281"/>
                    </a:lnTo>
                    <a:lnTo>
                      <a:pt x="f81" y="f181"/>
                    </a:lnTo>
                    <a:lnTo>
                      <a:pt x="f365" y="f177"/>
                    </a:lnTo>
                    <a:lnTo>
                      <a:pt x="f102" y="f169"/>
                    </a:lnTo>
                    <a:lnTo>
                      <a:pt x="f161" y="f377"/>
                    </a:lnTo>
                    <a:lnTo>
                      <a:pt x="f307" y="f175"/>
                    </a:lnTo>
                    <a:lnTo>
                      <a:pt x="f86" y="f175"/>
                    </a:lnTo>
                    <a:lnTo>
                      <a:pt x="f365" y="f313"/>
                    </a:lnTo>
                    <a:lnTo>
                      <a:pt x="f113" y="f358"/>
                    </a:lnTo>
                    <a:lnTo>
                      <a:pt x="f108" y="f171"/>
                    </a:lnTo>
                    <a:lnTo>
                      <a:pt x="f91" y="f175"/>
                    </a:lnTo>
                    <a:lnTo>
                      <a:pt x="f124" y="f167"/>
                    </a:lnTo>
                    <a:lnTo>
                      <a:pt x="f90" y="f283"/>
                    </a:lnTo>
                    <a:lnTo>
                      <a:pt x="f113" y="f283"/>
                    </a:lnTo>
                    <a:lnTo>
                      <a:pt x="f107" y="f283"/>
                    </a:lnTo>
                    <a:lnTo>
                      <a:pt x="f288" y="f374"/>
                    </a:lnTo>
                    <a:lnTo>
                      <a:pt x="f306" y="f374"/>
                    </a:lnTo>
                    <a:lnTo>
                      <a:pt x="f161" y="f374"/>
                    </a:lnTo>
                    <a:lnTo>
                      <a:pt x="f370" y="f378"/>
                    </a:lnTo>
                    <a:lnTo>
                      <a:pt x="f370" y="f311"/>
                    </a:lnTo>
                    <a:lnTo>
                      <a:pt x="f81" y="f115"/>
                    </a:lnTo>
                    <a:lnTo>
                      <a:pt x="f88" y="f362"/>
                    </a:lnTo>
                    <a:lnTo>
                      <a:pt x="f112" y="f362"/>
                    </a:lnTo>
                    <a:lnTo>
                      <a:pt x="f142" y="f362"/>
                    </a:lnTo>
                    <a:lnTo>
                      <a:pt x="f98" y="f379"/>
                    </a:lnTo>
                    <a:lnTo>
                      <a:pt x="f109" y="f359"/>
                    </a:lnTo>
                    <a:lnTo>
                      <a:pt x="f95" y="f380"/>
                    </a:lnTo>
                    <a:lnTo>
                      <a:pt x="f90" y="f381"/>
                    </a:lnTo>
                    <a:lnTo>
                      <a:pt x="f98" y="f308"/>
                    </a:lnTo>
                    <a:lnTo>
                      <a:pt x="f92" y="f307"/>
                    </a:lnTo>
                    <a:lnTo>
                      <a:pt x="f92" y="f382"/>
                    </a:lnTo>
                    <a:lnTo>
                      <a:pt x="f114" y="f161"/>
                    </a:lnTo>
                    <a:lnTo>
                      <a:pt x="f99" y="f307"/>
                    </a:lnTo>
                    <a:lnTo>
                      <a:pt x="f112" y="f163"/>
                    </a:lnTo>
                    <a:lnTo>
                      <a:pt x="f113" y="f308"/>
                    </a:lnTo>
                    <a:lnTo>
                      <a:pt x="f89" y="f164"/>
                    </a:lnTo>
                    <a:lnTo>
                      <a:pt x="f107" y="f77"/>
                    </a:lnTo>
                    <a:lnTo>
                      <a:pt x="f365" y="f360"/>
                    </a:lnTo>
                    <a:lnTo>
                      <a:pt x="f107" y="f163"/>
                    </a:lnTo>
                    <a:lnTo>
                      <a:pt x="f107" y="f382"/>
                    </a:lnTo>
                    <a:lnTo>
                      <a:pt x="f383" y="f162"/>
                    </a:lnTo>
                    <a:lnTo>
                      <a:pt x="f303" y="f161"/>
                    </a:lnTo>
                    <a:lnTo>
                      <a:pt x="f303" y="f384"/>
                    </a:lnTo>
                    <a:lnTo>
                      <a:pt x="f85" y="f83"/>
                    </a:lnTo>
                    <a:lnTo>
                      <a:pt x="f152" y="f83"/>
                    </a:lnTo>
                    <a:lnTo>
                      <a:pt x="f113" y="f83"/>
                    </a:lnTo>
                    <a:lnTo>
                      <a:pt x="f112" y="f83"/>
                    </a:lnTo>
                    <a:lnTo>
                      <a:pt x="f113" y="f385"/>
                    </a:lnTo>
                    <a:lnTo>
                      <a:pt x="f107" y="f288"/>
                    </a:lnTo>
                    <a:lnTo>
                      <a:pt x="f85" y="f383"/>
                    </a:lnTo>
                    <a:lnTo>
                      <a:pt x="f86" y="f383"/>
                    </a:lnTo>
                    <a:lnTo>
                      <a:pt x="f161" y="f104"/>
                    </a:lnTo>
                    <a:lnTo>
                      <a:pt x="f386" y="f383"/>
                    </a:lnTo>
                    <a:lnTo>
                      <a:pt x="f163" y="f84"/>
                    </a:lnTo>
                    <a:lnTo>
                      <a:pt x="f78" y="f387"/>
                    </a:lnTo>
                    <a:lnTo>
                      <a:pt x="f386" y="f93"/>
                    </a:lnTo>
                    <a:lnTo>
                      <a:pt x="f308" y="f112"/>
                    </a:lnTo>
                    <a:lnTo>
                      <a:pt x="f309" y="f139"/>
                    </a:lnTo>
                    <a:lnTo>
                      <a:pt x="f285" y="f114"/>
                    </a:lnTo>
                    <a:lnTo>
                      <a:pt x="f285" y="f139"/>
                    </a:lnTo>
                    <a:lnTo>
                      <a:pt x="f118" y="f99"/>
                    </a:lnTo>
                    <a:lnTo>
                      <a:pt x="f121" y="f113"/>
                    </a:lnTo>
                    <a:lnTo>
                      <a:pt x="f175" y="f93"/>
                    </a:lnTo>
                    <a:lnTo>
                      <a:pt x="f388" y="f89"/>
                    </a:lnTo>
                    <a:lnTo>
                      <a:pt x="f177" y="f85"/>
                    </a:lnTo>
                    <a:lnTo>
                      <a:pt x="f372" y="f383"/>
                    </a:lnTo>
                    <a:lnTo>
                      <a:pt x="f173" y="f288"/>
                    </a:lnTo>
                    <a:lnTo>
                      <a:pt x="f283" y="f86"/>
                    </a:lnTo>
                    <a:lnTo>
                      <a:pt x="f374" y="f385"/>
                    </a:lnTo>
                    <a:lnTo>
                      <a:pt x="f358" y="f83"/>
                    </a:lnTo>
                    <a:lnTo>
                      <a:pt x="f171" y="f86"/>
                    </a:lnTo>
                    <a:lnTo>
                      <a:pt x="f389" y="f81"/>
                    </a:lnTo>
                    <a:lnTo>
                      <a:pt x="f280" y="f81"/>
                    </a:lnTo>
                    <a:lnTo>
                      <a:pt x="f125" y="f81"/>
                    </a:lnTo>
                    <a:lnTo>
                      <a:pt x="f355" y="f81"/>
                    </a:lnTo>
                    <a:lnTo>
                      <a:pt x="f369" y="f86"/>
                    </a:lnTo>
                    <a:lnTo>
                      <a:pt x="f355" y="f163"/>
                    </a:lnTo>
                    <a:lnTo>
                      <a:pt x="f279" y="f165"/>
                    </a:lnTo>
                    <a:lnTo>
                      <a:pt x="f390" y="f310"/>
                    </a:lnTo>
                    <a:lnTo>
                      <a:pt x="f315" y="f310"/>
                    </a:lnTo>
                    <a:lnTo>
                      <a:pt x="f369" y="f360"/>
                    </a:lnTo>
                    <a:lnTo>
                      <a:pt x="f317" y="f308"/>
                    </a:lnTo>
                    <a:lnTo>
                      <a:pt x="f391" y="f161"/>
                    </a:lnTo>
                    <a:lnTo>
                      <a:pt x="f276" y="f83"/>
                    </a:lnTo>
                    <a:lnTo>
                      <a:pt x="f318" y="f384"/>
                    </a:lnTo>
                    <a:lnTo>
                      <a:pt x="f128" y="f162"/>
                    </a:lnTo>
                    <a:lnTo>
                      <a:pt x="f71" y="f308"/>
                    </a:lnTo>
                    <a:lnTo>
                      <a:pt x="f185" y="f165"/>
                    </a:lnTo>
                    <a:lnTo>
                      <a:pt x="f321" y="f310"/>
                    </a:lnTo>
                    <a:lnTo>
                      <a:pt x="f193" y="f286"/>
                    </a:lnTo>
                    <a:lnTo>
                      <a:pt x="f132" y="f381"/>
                    </a:lnTo>
                    <a:lnTo>
                      <a:pt x="f321" y="f163"/>
                    </a:lnTo>
                    <a:lnTo>
                      <a:pt x="f69" y="f307"/>
                    </a:lnTo>
                    <a:lnTo>
                      <a:pt x="f320" y="f162"/>
                    </a:lnTo>
                    <a:lnTo>
                      <a:pt x="f66" y="f162"/>
                    </a:lnTo>
                    <a:lnTo>
                      <a:pt x="f392" y="f162"/>
                    </a:lnTo>
                    <a:lnTo>
                      <a:pt x="f136" y="f162"/>
                    </a:lnTo>
                    <a:lnTo>
                      <a:pt x="f339" y="f162"/>
                    </a:lnTo>
                    <a:lnTo>
                      <a:pt x="f201" y="f360"/>
                    </a:lnTo>
                    <a:lnTo>
                      <a:pt x="f141" y="f164"/>
                    </a:lnTo>
                    <a:lnTo>
                      <a:pt x="f353" y="f165"/>
                    </a:lnTo>
                    <a:lnTo>
                      <a:pt x="f48" y="f164"/>
                    </a:lnTo>
                    <a:lnTo>
                      <a:pt x="f62" y="f78"/>
                    </a:lnTo>
                    <a:lnTo>
                      <a:pt x="f352" y="f163"/>
                    </a:lnTo>
                    <a:lnTo>
                      <a:pt x="f205" y="f382"/>
                    </a:lnTo>
                    <a:lnTo>
                      <a:pt x="f205" y="f162"/>
                    </a:lnTo>
                    <a:lnTo>
                      <a:pt x="f354" y="f162"/>
                    </a:lnTo>
                    <a:lnTo>
                      <a:pt x="f261" y="f384"/>
                    </a:lnTo>
                    <a:lnTo>
                      <a:pt x="f260" y="f161"/>
                    </a:lnTo>
                    <a:lnTo>
                      <a:pt x="f39" y="f307"/>
                    </a:lnTo>
                    <a:lnTo>
                      <a:pt x="f325" y="f163"/>
                    </a:lnTo>
                    <a:lnTo>
                      <a:pt x="f150" y="f308"/>
                    </a:lnTo>
                    <a:lnTo>
                      <a:pt x="f38" y="f382"/>
                    </a:lnTo>
                    <a:lnTo>
                      <a:pt x="f150" y="f161"/>
                    </a:lnTo>
                    <a:lnTo>
                      <a:pt x="f147" y="f306"/>
                    </a:lnTo>
                    <a:lnTo>
                      <a:pt x="f147" y="f303"/>
                    </a:lnTo>
                    <a:lnTo>
                      <a:pt x="f43" y="f86"/>
                    </a:lnTo>
                    <a:lnTo>
                      <a:pt x="f62" y="f81"/>
                    </a:lnTo>
                    <a:lnTo>
                      <a:pt x="f204" y="f385"/>
                    </a:lnTo>
                    <a:lnTo>
                      <a:pt x="f349" y="f384"/>
                    </a:lnTo>
                    <a:lnTo>
                      <a:pt x="f203" y="f382"/>
                    </a:lnTo>
                    <a:lnTo>
                      <a:pt x="f267" y="f386"/>
                    </a:lnTo>
                    <a:lnTo>
                      <a:pt x="f140" y="f307"/>
                    </a:lnTo>
                    <a:lnTo>
                      <a:pt x="f197" y="f83"/>
                    </a:lnTo>
                    <a:lnTo>
                      <a:pt x="f137" y="f86"/>
                    </a:lnTo>
                    <a:lnTo>
                      <a:pt x="f136" y="f86"/>
                    </a:lnTo>
                    <a:lnTo>
                      <a:pt x="f273" y="f81"/>
                    </a:lnTo>
                    <a:lnTo>
                      <a:pt x="f66" y="f385"/>
                    </a:lnTo>
                    <a:lnTo>
                      <a:pt x="f321" y="f385"/>
                    </a:lnTo>
                    <a:lnTo>
                      <a:pt x="f72" y="f288"/>
                    </a:lnTo>
                    <a:lnTo>
                      <a:pt x="f71" y="f383"/>
                    </a:lnTo>
                    <a:lnTo>
                      <a:pt x="f367" y="f85"/>
                    </a:lnTo>
                    <a:lnTo>
                      <a:pt x="f184" y="f88"/>
                    </a:lnTo>
                    <a:lnTo>
                      <a:pt x="f3" y="f383"/>
                    </a:lnTo>
                    <a:lnTo>
                      <a:pt x="f376" y="f152"/>
                    </a:lnTo>
                    <a:lnTo>
                      <a:pt x="f367" y="f107"/>
                    </a:lnTo>
                    <a:lnTo>
                      <a:pt x="f391" y="f93"/>
                    </a:lnTo>
                    <a:lnTo>
                      <a:pt x="f126" y="f152"/>
                    </a:lnTo>
                    <a:lnTo>
                      <a:pt x="f315" y="f112"/>
                    </a:lnTo>
                    <a:lnTo>
                      <a:pt x="f356" y="f99"/>
                    </a:lnTo>
                    <a:lnTo>
                      <a:pt x="f389" y="f99"/>
                    </a:lnTo>
                    <a:lnTo>
                      <a:pt x="f169" y="f94"/>
                    </a:lnTo>
                    <a:lnTo>
                      <a:pt x="f116" y="f130"/>
                    </a:lnTo>
                    <a:lnTo>
                      <a:pt x="f118" y="f129"/>
                    </a:lnTo>
                    <a:lnTo>
                      <a:pt x="f76" y="f97"/>
                    </a:lnTo>
                    <a:lnTo>
                      <a:pt x="f285" y="f97"/>
                    </a:lnTo>
                    <a:lnTo>
                      <a:pt x="f363" y="f98"/>
                    </a:lnTo>
                    <a:lnTo>
                      <a:pt x="f360" y="f129"/>
                    </a:lnTo>
                    <a:lnTo>
                      <a:pt x="f370" y="f142"/>
                    </a:lnTo>
                    <a:lnTo>
                      <a:pt x="f86" y="f129"/>
                    </a:lnTo>
                    <a:lnTo>
                      <a:pt x="f81" y="f129"/>
                    </a:lnTo>
                    <a:lnTo>
                      <a:pt x="f383" y="f129"/>
                    </a:lnTo>
                    <a:lnTo>
                      <a:pt x="f383" y="f109"/>
                    </a:lnTo>
                    <a:lnTo>
                      <a:pt x="f383" y="f95"/>
                    </a:lnTo>
                    <a:lnTo>
                      <a:pt x="f304" y="f117"/>
                    </a:lnTo>
                    <a:lnTo>
                      <a:pt x="f162" y="f119"/>
                    </a:lnTo>
                    <a:lnTo>
                      <a:pt x="f78" y="f73"/>
                    </a:lnTo>
                    <a:lnTo>
                      <a:pt x="f309" y="f49"/>
                    </a:lnTo>
                    <a:lnTo>
                      <a:pt x="f285" y="f47"/>
                    </a:lnTo>
                    <a:lnTo>
                      <a:pt x="f76" y="f47"/>
                    </a:lnTo>
                    <a:lnTo>
                      <a:pt x="f285" y="f70"/>
                    </a:lnTo>
                    <a:lnTo>
                      <a:pt x="f165" y="f105"/>
                    </a:lnTo>
                    <a:lnTo>
                      <a:pt x="f308" y="f29"/>
                    </a:lnTo>
                    <a:lnTo>
                      <a:pt x="f386" y="f57"/>
                    </a:lnTo>
                    <a:lnTo>
                      <a:pt x="f303" y="f13"/>
                    </a:lnTo>
                    <a:lnTo>
                      <a:pt x="f303" y="f21"/>
                    </a:lnTo>
                    <a:lnTo>
                      <a:pt x="f83" y="f17"/>
                    </a:lnTo>
                    <a:lnTo>
                      <a:pt x="f288" y="f44"/>
                    </a:lnTo>
                    <a:lnTo>
                      <a:pt x="f81" y="f393"/>
                    </a:lnTo>
                    <a:lnTo>
                      <a:pt x="f386" y="f6"/>
                    </a:lnTo>
                    <a:lnTo>
                      <a:pt x="f308" y="f35"/>
                    </a:lnTo>
                    <a:lnTo>
                      <a:pt x="f310" y="f33"/>
                    </a:lnTo>
                    <a:lnTo>
                      <a:pt x="f165" y="f394"/>
                    </a:lnTo>
                    <a:lnTo>
                      <a:pt x="f285" y="f29"/>
                    </a:lnTo>
                    <a:lnTo>
                      <a:pt x="f362" y="f101"/>
                    </a:lnTo>
                    <a:lnTo>
                      <a:pt x="f115" y="f70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940069" y="3990200"/>
                <a:ext cx="852485" cy="601666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537"/>
                  <a:gd name="f8" fmla="val 379"/>
                  <a:gd name="f9" fmla="val 15"/>
                  <a:gd name="f10" fmla="val 284"/>
                  <a:gd name="f11" fmla="val 7"/>
                  <a:gd name="f12" fmla="val 285"/>
                  <a:gd name="f13" fmla="val 273"/>
                  <a:gd name="f14" fmla="val 10"/>
                  <a:gd name="f15" fmla="val 272"/>
                  <a:gd name="f16" fmla="val 12"/>
                  <a:gd name="f17" fmla="val 16"/>
                  <a:gd name="f18" fmla="val 276"/>
                  <a:gd name="f19" fmla="val 48"/>
                  <a:gd name="f20" fmla="val 297"/>
                  <a:gd name="f21" fmla="val 298"/>
                  <a:gd name="f22" fmla="val 31"/>
                  <a:gd name="f23" fmla="val 23"/>
                  <a:gd name="f24" fmla="val 21"/>
                  <a:gd name="f25" fmla="val 293"/>
                  <a:gd name="f26" fmla="val 35"/>
                  <a:gd name="f27" fmla="val 290"/>
                  <a:gd name="f28" fmla="val 24"/>
                  <a:gd name="f29" fmla="val 28"/>
                  <a:gd name="f30" fmla="val 29"/>
                  <a:gd name="f31" fmla="val 271"/>
                  <a:gd name="f32" fmla="val 49"/>
                  <a:gd name="f33" fmla="val 58"/>
                  <a:gd name="f34" fmla="val 278"/>
                  <a:gd name="f35" fmla="val 248"/>
                  <a:gd name="f36" fmla="val 40"/>
                  <a:gd name="f37" fmla="val 250"/>
                  <a:gd name="f38" fmla="val 52"/>
                  <a:gd name="f39" fmla="val 54"/>
                  <a:gd name="f40" fmla="val 53"/>
                  <a:gd name="f41" fmla="val 253"/>
                  <a:gd name="f42" fmla="val 260"/>
                  <a:gd name="f43" fmla="val 261"/>
                  <a:gd name="f44" fmla="val 267"/>
                  <a:gd name="f45" fmla="val 265"/>
                  <a:gd name="f46" fmla="val 32"/>
                  <a:gd name="f47" fmla="val 63"/>
                  <a:gd name="f48" fmla="val 289"/>
                  <a:gd name="f49" fmla="val 61"/>
                  <a:gd name="f50" fmla="val 62"/>
                  <a:gd name="f51" fmla="val 280"/>
                  <a:gd name="f52" fmla="val 66"/>
                  <a:gd name="f53" fmla="val 65"/>
                  <a:gd name="f54" fmla="val 80"/>
                  <a:gd name="f55" fmla="val 246"/>
                  <a:gd name="f56" fmla="val 87"/>
                  <a:gd name="f57" fmla="val 259"/>
                  <a:gd name="f58" fmla="val 93"/>
                  <a:gd name="f59" fmla="val 74"/>
                  <a:gd name="f60" fmla="val 281"/>
                  <a:gd name="f61" fmla="val 72"/>
                  <a:gd name="f62" fmla="val 282"/>
                  <a:gd name="f63" fmla="val 288"/>
                  <a:gd name="f64" fmla="val 124"/>
                  <a:gd name="f65" fmla="val 255"/>
                  <a:gd name="f66" fmla="val 103"/>
                  <a:gd name="f67" fmla="val 101"/>
                  <a:gd name="f68" fmla="val 252"/>
                  <a:gd name="f69" fmla="val 100"/>
                  <a:gd name="f70" fmla="val 251"/>
                  <a:gd name="f71" fmla="val 96"/>
                  <a:gd name="f72" fmla="val 243"/>
                  <a:gd name="f73" fmla="val 112"/>
                  <a:gd name="f74" fmla="val 113"/>
                  <a:gd name="f75" fmla="val 244"/>
                  <a:gd name="f76" fmla="val 121"/>
                  <a:gd name="f77" fmla="val 126"/>
                  <a:gd name="f78" fmla="val 107"/>
                  <a:gd name="f79" fmla="val 225"/>
                  <a:gd name="f80" fmla="val 226"/>
                  <a:gd name="f81" fmla="val 213"/>
                  <a:gd name="f82" fmla="val 95"/>
                  <a:gd name="f83" fmla="val 208"/>
                  <a:gd name="f84" fmla="val 202"/>
                  <a:gd name="f85" fmla="val 109"/>
                  <a:gd name="f86" fmla="val 116"/>
                  <a:gd name="f87" fmla="val 178"/>
                  <a:gd name="f88" fmla="val 120"/>
                  <a:gd name="f89" fmla="val 185"/>
                  <a:gd name="f90" fmla="val 122"/>
                  <a:gd name="f91" fmla="val 184"/>
                  <a:gd name="f92" fmla="val 127"/>
                  <a:gd name="f93" fmla="val 195"/>
                  <a:gd name="f94" fmla="val 125"/>
                  <a:gd name="f95" fmla="val 197"/>
                  <a:gd name="f96" fmla="val 110"/>
                  <a:gd name="f97" fmla="val 139"/>
                  <a:gd name="f98" fmla="val 134"/>
                  <a:gd name="f99" fmla="val 191"/>
                  <a:gd name="f100" fmla="val 179"/>
                  <a:gd name="f101" fmla="val 176"/>
                  <a:gd name="f102" fmla="val 172"/>
                  <a:gd name="f103" fmla="val 190"/>
                  <a:gd name="f104" fmla="val 192"/>
                  <a:gd name="f105" fmla="val 207"/>
                  <a:gd name="f106" fmla="val 175"/>
                  <a:gd name="f107" fmla="val 209"/>
                  <a:gd name="f108" fmla="val 187"/>
                  <a:gd name="f109" fmla="val 193"/>
                  <a:gd name="f110" fmla="val 189"/>
                  <a:gd name="f111" fmla="val 181"/>
                  <a:gd name="f112" fmla="val 177"/>
                  <a:gd name="f113" fmla="val 173"/>
                  <a:gd name="f114" fmla="val 154"/>
                  <a:gd name="f115" fmla="val 170"/>
                  <a:gd name="f116" fmla="val 151"/>
                  <a:gd name="f117" fmla="val 171"/>
                  <a:gd name="f118" fmla="val 146"/>
                  <a:gd name="f119" fmla="val 166"/>
                  <a:gd name="f120" fmla="val 148"/>
                  <a:gd name="f121" fmla="val 161"/>
                  <a:gd name="f122" fmla="val 158"/>
                  <a:gd name="f123" fmla="val 156"/>
                  <a:gd name="f124" fmla="val 211"/>
                  <a:gd name="f125" fmla="val 162"/>
                  <a:gd name="f126" fmla="val 168"/>
                  <a:gd name="f127" fmla="val 153"/>
                  <a:gd name="f128" fmla="val 144"/>
                  <a:gd name="f129" fmla="val 214"/>
                  <a:gd name="f130" fmla="val 149"/>
                  <a:gd name="f131" fmla="val 328"/>
                  <a:gd name="f132" fmla="val 128"/>
                  <a:gd name="f133" fmla="val 323"/>
                  <a:gd name="f134" fmla="val 129"/>
                  <a:gd name="f135" fmla="val 320"/>
                  <a:gd name="f136" fmla="val 321"/>
                  <a:gd name="f137" fmla="val 123"/>
                  <a:gd name="f138" fmla="val 324"/>
                  <a:gd name="f139" fmla="val 330"/>
                  <a:gd name="f140" fmla="val 317"/>
                  <a:gd name="f141" fmla="val 316"/>
                  <a:gd name="f142" fmla="val 334"/>
                  <a:gd name="f143" fmla="val 94"/>
                  <a:gd name="f144" fmla="val 332"/>
                  <a:gd name="f145" fmla="val 106"/>
                  <a:gd name="f146" fmla="val 308"/>
                  <a:gd name="f147" fmla="val 98"/>
                  <a:gd name="f148" fmla="val 309"/>
                  <a:gd name="f149" fmla="val 119"/>
                  <a:gd name="f150" fmla="val 295"/>
                  <a:gd name="f151" fmla="val 287"/>
                  <a:gd name="f152" fmla="val 283"/>
                  <a:gd name="f153" fmla="val 115"/>
                  <a:gd name="f154" fmla="val 277"/>
                  <a:gd name="f155" fmla="val 111"/>
                  <a:gd name="f156" fmla="val 279"/>
                  <a:gd name="f157" fmla="val 102"/>
                  <a:gd name="f158" fmla="val 292"/>
                  <a:gd name="f159" fmla="val 299"/>
                  <a:gd name="f160" fmla="val 302"/>
                  <a:gd name="f161" fmla="val 329"/>
                  <a:gd name="f162" fmla="val 91"/>
                  <a:gd name="f163" fmla="val 319"/>
                  <a:gd name="f164" fmla="val 90"/>
                  <a:gd name="f165" fmla="val 313"/>
                  <a:gd name="f166" fmla="val 85"/>
                  <a:gd name="f167" fmla="val 83"/>
                  <a:gd name="f168" fmla="val 333"/>
                  <a:gd name="f169" fmla="val 515"/>
                  <a:gd name="f170" fmla="val 527"/>
                  <a:gd name="f171" fmla="val 92"/>
                  <a:gd name="f172" fmla="val 524"/>
                  <a:gd name="f173" fmla="val 525"/>
                  <a:gd name="f174" fmla="val 523"/>
                  <a:gd name="f175" fmla="val 522"/>
                  <a:gd name="f176" fmla="val 520"/>
                  <a:gd name="f177" fmla="val 136"/>
                  <a:gd name="f178" fmla="val 529"/>
                  <a:gd name="f179" fmla="val 137"/>
                  <a:gd name="f180" fmla="val 138"/>
                  <a:gd name="f181" fmla="val 528"/>
                  <a:gd name="f182" fmla="val 141"/>
                  <a:gd name="f183" fmla="val 518"/>
                  <a:gd name="f184" fmla="val 155"/>
                  <a:gd name="f185" fmla="val 519"/>
                  <a:gd name="f186" fmla="val 514"/>
                  <a:gd name="f187" fmla="val 188"/>
                  <a:gd name="f188" fmla="val 506"/>
                  <a:gd name="f189" fmla="val 478"/>
                  <a:gd name="f190" fmla="val 201"/>
                  <a:gd name="f191" fmla="val 476"/>
                  <a:gd name="f192" fmla="val 200"/>
                  <a:gd name="f193" fmla="val 470"/>
                  <a:gd name="f194" fmla="val 199"/>
                  <a:gd name="f195" fmla="val 450"/>
                  <a:gd name="f196" fmla="val 210"/>
                  <a:gd name="f197" fmla="val 473"/>
                  <a:gd name="f198" fmla="val 247"/>
                  <a:gd name="f199" fmla="val 474"/>
                  <a:gd name="f200" fmla="val 481"/>
                  <a:gd name="f201" fmla="val 484"/>
                  <a:gd name="f202" fmla="val 486"/>
                  <a:gd name="f203" fmla="val 480"/>
                  <a:gd name="f204" fmla="val 264"/>
                  <a:gd name="f205" fmla="val 459"/>
                  <a:gd name="f206" fmla="val 301"/>
                  <a:gd name="f207" fmla="val 443"/>
                  <a:gd name="f208" fmla="val 305"/>
                  <a:gd name="f209" fmla="val 438"/>
                  <a:gd name="f210" fmla="val 418"/>
                  <a:gd name="f211" fmla="val 409"/>
                  <a:gd name="f212" fmla="val 376"/>
                  <a:gd name="f213" fmla="val 353"/>
                  <a:gd name="f214" fmla="val 346"/>
                  <a:gd name="f215" fmla="val 310"/>
                  <a:gd name="f216" fmla="val 342"/>
                  <a:gd name="f217" fmla="val 314"/>
                  <a:gd name="f218" fmla="val 315"/>
                  <a:gd name="f219" fmla="val 337"/>
                  <a:gd name="f220" fmla="val 322"/>
                  <a:gd name="f221" fmla="val 339"/>
                  <a:gd name="f222" fmla="val 306"/>
                  <a:gd name="f223" fmla="val 340"/>
                  <a:gd name="f224" fmla="val 291"/>
                  <a:gd name="f225" fmla="val 286"/>
                  <a:gd name="f226" fmla="val 343"/>
                  <a:gd name="f227" fmla="val 270"/>
                  <a:gd name="f228" fmla="val 348"/>
                  <a:gd name="f229" fmla="val 275"/>
                  <a:gd name="f230" fmla="val 358"/>
                  <a:gd name="f231" fmla="val 269"/>
                  <a:gd name="f232" fmla="val 363"/>
                  <a:gd name="f233" fmla="val 354"/>
                  <a:gd name="f234" fmla="val 245"/>
                  <a:gd name="f235" fmla="val 362"/>
                  <a:gd name="f236" fmla="val 237"/>
                  <a:gd name="f237" fmla="val 367"/>
                  <a:gd name="f238" fmla="val 371"/>
                  <a:gd name="f239" fmla="val 375"/>
                  <a:gd name="f240" fmla="val 224"/>
                  <a:gd name="f241" fmla="val 370"/>
                  <a:gd name="f242" fmla="val 366"/>
                  <a:gd name="f243" fmla="val 215"/>
                  <a:gd name="f244" fmla="val 203"/>
                  <a:gd name="f245" fmla="val 377"/>
                  <a:gd name="f246" fmla="val 374"/>
                  <a:gd name="f247" fmla="val 163"/>
                  <a:gd name="f248" fmla="val 160"/>
                  <a:gd name="f249" fmla="val 361"/>
                  <a:gd name="f250" fmla="val 352"/>
                  <a:gd name="f251" fmla="val 350"/>
                  <a:gd name="f252" fmla="val 133"/>
                  <a:gd name="f253" fmla="val 117"/>
                  <a:gd name="f254" fmla="val 108"/>
                  <a:gd name="f255" fmla="val 105"/>
                  <a:gd name="f256" fmla="val 369"/>
                  <a:gd name="f257" fmla="val 99"/>
                  <a:gd name="f258" fmla="val 356"/>
                  <a:gd name="f259" fmla="val 86"/>
                  <a:gd name="f260" fmla="val 365"/>
                  <a:gd name="f261" fmla="val 84"/>
                  <a:gd name="f262" fmla="val 71"/>
                  <a:gd name="f263" fmla="val 67"/>
                  <a:gd name="f264" fmla="val 357"/>
                  <a:gd name="f265" fmla="val 45"/>
                  <a:gd name="f266" fmla="val 36"/>
                  <a:gd name="f267" fmla="val 8"/>
                  <a:gd name="f268" fmla="val 4"/>
                  <a:gd name="f269" fmla="val 345"/>
                  <a:gd name="f270" fmla="val 336"/>
                  <a:gd name="f271" fmla="val 14"/>
                  <a:gd name="f272" fmla="val 18"/>
                  <a:gd name="f273" fmla="val 331"/>
                  <a:gd name="f274" fmla="val 327"/>
                  <a:gd name="f275" fmla="val 20"/>
                  <a:gd name="f276" fmla="val 19"/>
                  <a:gd name="f277" fmla="val 3"/>
                  <a:gd name="f278" fmla="val 311"/>
                  <a:gd name="f279" fmla="val 33"/>
                  <a:gd name="f280" fmla="val 38"/>
                  <a:gd name="f281" fmla="val 42"/>
                  <a:gd name="f282" fmla="val 41"/>
                  <a:gd name="f283" fmla="val 318"/>
                  <a:gd name="f284" fmla="val 59"/>
                  <a:gd name="f285" fmla="val 303"/>
                  <a:gd name="f286" fmla="val 312"/>
                  <a:gd name="f287" fmla="val 57"/>
                  <a:gd name="f288" fmla="val 341"/>
                  <a:gd name="f289" fmla="val 50"/>
                  <a:gd name="f290" fmla="val 349"/>
                  <a:gd name="f291" fmla="val 344"/>
                  <a:gd name="f292" fmla="val 75"/>
                  <a:gd name="f293" fmla="val 79"/>
                  <a:gd name="f294" fmla="val 104"/>
                  <a:gd name="f295" fmla="val 76"/>
                  <a:gd name="f296" fmla="val 307"/>
                  <a:gd name="f297" fmla="val 131"/>
                  <a:gd name="f298" fmla="val 325"/>
                  <a:gd name="f299" fmla="val 142"/>
                  <a:gd name="f300" fmla="val 335"/>
                  <a:gd name="f301" fmla="val 147"/>
                  <a:gd name="f302" fmla="val 152"/>
                  <a:gd name="f303" fmla="val 143"/>
                  <a:gd name="f304" fmla="val 257"/>
                  <a:gd name="f305" fmla="val 169"/>
                  <a:gd name="f306" fmla="val 256"/>
                  <a:gd name="f307" fmla="val 196"/>
                  <a:gd name="f308" fmla="val 198"/>
                  <a:gd name="f309" fmla="val 205"/>
                  <a:gd name="f310" fmla="val 186"/>
                  <a:gd name="f311" fmla="val 218"/>
                  <a:gd name="f312" fmla="val 219"/>
                  <a:gd name="f313" fmla="val 222"/>
                  <a:gd name="f314" fmla="val 223"/>
                  <a:gd name="f315" fmla="val 206"/>
                  <a:gd name="f316" fmla="val 194"/>
                  <a:gd name="f317" fmla="val 231"/>
                  <a:gd name="f318" fmla="val 232"/>
                  <a:gd name="f319" fmla="val 216"/>
                  <a:gd name="f320" fmla="val 294"/>
                  <a:gd name="f321" fmla="val 182"/>
                  <a:gd name="f322" fmla="val 240"/>
                  <a:gd name="f323" fmla="val 239"/>
                  <a:gd name="f324" fmla="val 238"/>
                  <a:gd name="f325" fmla="val 236"/>
                  <a:gd name="f326" fmla="val 233"/>
                  <a:gd name="f327" fmla="val 235"/>
                  <a:gd name="f328" fmla="val 159"/>
                  <a:gd name="f329" fmla="val 164"/>
                  <a:gd name="f330" fmla="val 167"/>
                  <a:gd name="f331" fmla="val 229"/>
                  <a:gd name="f332" fmla="val 150"/>
                  <a:gd name="f333" fmla="val 221"/>
                  <a:gd name="f334" fmla="val 204"/>
                  <a:gd name="f335" fmla="val 135"/>
                  <a:gd name="f336" fmla="val 217"/>
                  <a:gd name="f337" fmla="val 212"/>
                  <a:gd name="f338" fmla="val 227"/>
                  <a:gd name="f339" fmla="val 234"/>
                  <a:gd name="f340" fmla="val 230"/>
                  <a:gd name="f341" fmla="val 258"/>
                  <a:gd name="f342" fmla="val 262"/>
                  <a:gd name="f343" fmla="val 266"/>
                  <a:gd name="f344" fmla="val 268"/>
                  <a:gd name="f345" fmla="val 274"/>
                  <a:gd name="f346" fmla="val 242"/>
                  <a:gd name="f347" fmla="val 296"/>
                  <a:gd name="f348" fmla="val 338"/>
                  <a:gd name="f349" fmla="val 183"/>
                  <a:gd name="f350" fmla="val 304"/>
                  <a:gd name="f351" fmla="val 174"/>
                  <a:gd name="f352" fmla="val 220"/>
                  <a:gd name="f353" fmla="val 157"/>
                  <a:gd name="f354" fmla="val 228"/>
                  <a:gd name="f355" fmla="val 130"/>
                  <a:gd name="f356" fmla="val 140"/>
                  <a:gd name="f357" fmla="val 145"/>
                  <a:gd name="f358" fmla="val 326"/>
                  <a:gd name="f359" fmla="val 132"/>
                  <a:gd name="f360" fmla="val 351"/>
                  <a:gd name="f361" fmla="val 355"/>
                  <a:gd name="f362" fmla="val 378"/>
                  <a:gd name="f363" fmla="val 384"/>
                  <a:gd name="f364" fmla="val 396"/>
                  <a:gd name="f365" fmla="val 400"/>
                  <a:gd name="f366" fmla="val 404"/>
                  <a:gd name="f367" fmla="val 405"/>
                  <a:gd name="f368" fmla="val 398"/>
                  <a:gd name="f369" fmla="val 392"/>
                  <a:gd name="f370" fmla="val 383"/>
                  <a:gd name="f371" fmla="val 381"/>
                  <a:gd name="f372" fmla="val 380"/>
                  <a:gd name="f373" fmla="val 372"/>
                  <a:gd name="f374" fmla="val 364"/>
                  <a:gd name="f375" fmla="val 359"/>
                  <a:gd name="f376" fmla="val 347"/>
                  <a:gd name="f377" fmla="val 385"/>
                  <a:gd name="f378" fmla="val 391"/>
                  <a:gd name="f379" fmla="val 402"/>
                  <a:gd name="f380" fmla="val 412"/>
                  <a:gd name="f381" fmla="val 415"/>
                  <a:gd name="f382" fmla="val 419"/>
                  <a:gd name="f383" fmla="val 421"/>
                  <a:gd name="f384" fmla="val 425"/>
                  <a:gd name="f385" fmla="val 417"/>
                  <a:gd name="f386" fmla="val 410"/>
                  <a:gd name="f387" fmla="val 408"/>
                  <a:gd name="f388" fmla="val 422"/>
                  <a:gd name="f389" fmla="val 423"/>
                  <a:gd name="f390" fmla="val 414"/>
                  <a:gd name="f391" fmla="val 406"/>
                  <a:gd name="f392" fmla="val 387"/>
                  <a:gd name="f393" fmla="val 368"/>
                  <a:gd name="f394" fmla="val 89"/>
                  <a:gd name="f395" fmla="val 389"/>
                  <a:gd name="f396" fmla="val 393"/>
                  <a:gd name="f397" fmla="val 426"/>
                  <a:gd name="f398" fmla="val 440"/>
                  <a:gd name="f399" fmla="val 444"/>
                  <a:gd name="f400" fmla="val 446"/>
                  <a:gd name="f401" fmla="val 447"/>
                  <a:gd name="f402" fmla="val 460"/>
                  <a:gd name="f403" fmla="val 467"/>
                  <a:gd name="f404" fmla="val 468"/>
                  <a:gd name="f405" fmla="val 477"/>
                  <a:gd name="f406" fmla="val 482"/>
                  <a:gd name="f407" fmla="val 485"/>
                  <a:gd name="f408" fmla="val 493"/>
                  <a:gd name="f409" fmla="val 489"/>
                  <a:gd name="f410" fmla="val 498"/>
                  <a:gd name="f411" fmla="val 499"/>
                  <a:gd name="f412" fmla="val 501"/>
                  <a:gd name="f413" fmla="val 507"/>
                  <a:gd name="f414" fmla="val 82"/>
                  <a:gd name="f415" fmla="val 64"/>
                  <a:gd name="f416" fmla="val 70"/>
                  <a:gd name="f417" fmla="val 81"/>
                  <a:gd name="f418" fmla="val 73"/>
                  <a:gd name="f419" fmla="val 78"/>
                  <a:gd name="f420" fmla="val 60"/>
                  <a:gd name="f421" fmla="val 69"/>
                  <a:gd name="f422" fmla="val 434"/>
                  <a:gd name="f423" fmla="val 43"/>
                  <a:gd name="f424" fmla="val 39"/>
                  <a:gd name="f425" fmla="val 413"/>
                  <a:gd name="f426" fmla="val 26"/>
                  <a:gd name="f427" fmla="val 430"/>
                  <a:gd name="f428" fmla="val 455"/>
                  <a:gd name="f429" fmla="val 77"/>
                  <a:gd name="f430" fmla="val 55"/>
                  <a:gd name="f431" fmla="val 427"/>
                  <a:gd name="f432" fmla="val 51"/>
                  <a:gd name="f433" fmla="val 47"/>
                  <a:gd name="f434" fmla="val 456"/>
                  <a:gd name="f435" fmla="val 453"/>
                  <a:gd name="f436" fmla="val 37"/>
                  <a:gd name="f437" fmla="val 452"/>
                  <a:gd name="f438" fmla="val 442"/>
                  <a:gd name="f439" fmla="val 27"/>
                  <a:gd name="f440" fmla="val 22"/>
                  <a:gd name="f441" fmla="val 34"/>
                  <a:gd name="f442" fmla="val 463"/>
                  <a:gd name="f443" fmla="val 457"/>
                  <a:gd name="f444" fmla="val 56"/>
                  <a:gd name="f445" fmla="val 9"/>
                  <a:gd name="f446" fmla="val 5"/>
                  <a:gd name="f447" fmla="+- 0 0 -90"/>
                  <a:gd name="f448" fmla="*/ f4 1 537"/>
                  <a:gd name="f449" fmla="*/ f5 1 379"/>
                  <a:gd name="f450" fmla="val f6"/>
                  <a:gd name="f451" fmla="val f7"/>
                  <a:gd name="f452" fmla="val f8"/>
                  <a:gd name="f453" fmla="*/ f447 f0 1"/>
                  <a:gd name="f454" fmla="+- f452 0 f450"/>
                  <a:gd name="f455" fmla="+- f451 0 f450"/>
                  <a:gd name="f456" fmla="*/ f453 1 f3"/>
                  <a:gd name="f457" fmla="*/ f455 1 537"/>
                  <a:gd name="f458" fmla="*/ f454 1 379"/>
                  <a:gd name="f459" fmla="+- f456 0 f1"/>
                  <a:gd name="f460" fmla="*/ 24 1 f457"/>
                  <a:gd name="f461" fmla="*/ 285 1 f458"/>
                  <a:gd name="f462" fmla="*/ 40 1 f457"/>
                  <a:gd name="f463" fmla="*/ 265 1 f458"/>
                  <a:gd name="f464" fmla="*/ 93 1 f457"/>
                  <a:gd name="f465" fmla="*/ 121 1 f457"/>
                  <a:gd name="f466" fmla="*/ 250 1 f458"/>
                  <a:gd name="f467" fmla="*/ 127 1 f457"/>
                  <a:gd name="f468" fmla="*/ 195 1 f458"/>
                  <a:gd name="f469" fmla="*/ 207 1 f457"/>
                  <a:gd name="f470" fmla="*/ 175 1 f458"/>
                  <a:gd name="f471" fmla="*/ 154 1 f457"/>
                  <a:gd name="f472" fmla="*/ 170 1 f458"/>
                  <a:gd name="f473" fmla="*/ 330 1 f457"/>
                  <a:gd name="f474" fmla="*/ 124 1 f458"/>
                  <a:gd name="f475" fmla="*/ 295 1 f457"/>
                  <a:gd name="f476" fmla="*/ 127 1 f458"/>
                  <a:gd name="f477" fmla="*/ 308 1 f457"/>
                  <a:gd name="f478" fmla="*/ 96 1 f458"/>
                  <a:gd name="f479" fmla="*/ 524 1 f457"/>
                  <a:gd name="f480" fmla="*/ 98 1 f458"/>
                  <a:gd name="f481" fmla="*/ 519 1 f457"/>
                  <a:gd name="f482" fmla="*/ 178 1 f458"/>
                  <a:gd name="f483" fmla="*/ 480 1 f457"/>
                  <a:gd name="f484" fmla="*/ 264 1 f458"/>
                  <a:gd name="f485" fmla="*/ 337 1 f457"/>
                  <a:gd name="f486" fmla="*/ 322 1 f458"/>
                  <a:gd name="f487" fmla="*/ 237 1 f457"/>
                  <a:gd name="f488" fmla="*/ 371 1 f458"/>
                  <a:gd name="f489" fmla="*/ 138 1 f457"/>
                  <a:gd name="f490" fmla="*/ 350 1 f458"/>
                  <a:gd name="f491" fmla="*/ 87 1 f457"/>
                  <a:gd name="f492" fmla="*/ 365 1 f458"/>
                  <a:gd name="f493" fmla="*/ 10 1 f457"/>
                  <a:gd name="f494" fmla="*/ 345 1 f458"/>
                  <a:gd name="f495" fmla="*/ 32 1 f457"/>
                  <a:gd name="f496" fmla="*/ 306 1 f458"/>
                  <a:gd name="f497" fmla="*/ 57 1 f457"/>
                  <a:gd name="f498" fmla="*/ 337 1 f458"/>
                  <a:gd name="f499" fmla="*/ 104 1 f457"/>
                  <a:gd name="f500" fmla="*/ 343 1 f458"/>
                  <a:gd name="f501" fmla="*/ 75 1 f457"/>
                  <a:gd name="f502" fmla="*/ 299 1 f458"/>
                  <a:gd name="f503" fmla="*/ 126 1 f457"/>
                  <a:gd name="f504" fmla="*/ 146 1 f457"/>
                  <a:gd name="f505" fmla="*/ 314 1 f458"/>
                  <a:gd name="f506" fmla="*/ 271 1 f458"/>
                  <a:gd name="f507" fmla="*/ 197 1 f457"/>
                  <a:gd name="f508" fmla="*/ 286 1 f458"/>
                  <a:gd name="f509" fmla="*/ 199 1 f457"/>
                  <a:gd name="f510" fmla="*/ 335 1 f458"/>
                  <a:gd name="f511" fmla="*/ 256 1 f457"/>
                  <a:gd name="f512" fmla="*/ 202 1 f457"/>
                  <a:gd name="f513" fmla="*/ 276 1 f458"/>
                  <a:gd name="f514" fmla="*/ 147 1 f457"/>
                  <a:gd name="f515" fmla="*/ 233 1 f458"/>
                  <a:gd name="f516" fmla="*/ 122 1 f457"/>
                  <a:gd name="f517" fmla="*/ 213 1 f458"/>
                  <a:gd name="f518" fmla="*/ 168 1 f457"/>
                  <a:gd name="f519" fmla="*/ 208 1 f458"/>
                  <a:gd name="f520" fmla="*/ 200 1 f458"/>
                  <a:gd name="f521" fmla="*/ 248 1 f457"/>
                  <a:gd name="f522" fmla="*/ 216 1 f458"/>
                  <a:gd name="f523" fmla="*/ 296 1 f457"/>
                  <a:gd name="f524" fmla="*/ 235 1 f458"/>
                  <a:gd name="f525" fmla="*/ 264 1 f457"/>
                  <a:gd name="f526" fmla="*/ 346 1 f457"/>
                  <a:gd name="f527" fmla="*/ 181 1 f458"/>
                  <a:gd name="f528" fmla="*/ 266 1 f457"/>
                  <a:gd name="f529" fmla="*/ 184 1 f458"/>
                  <a:gd name="f530" fmla="*/ 220 1 f457"/>
                  <a:gd name="f531" fmla="*/ 166 1 f458"/>
                  <a:gd name="f532" fmla="*/ 211 1 f457"/>
                  <a:gd name="f533" fmla="*/ 130 1 f458"/>
                  <a:gd name="f534" fmla="*/ 134 1 f458"/>
                  <a:gd name="f535" fmla="*/ 351 1 f457"/>
                  <a:gd name="f536" fmla="*/ 405 1 f457"/>
                  <a:gd name="f537" fmla="*/ 202 1 f458"/>
                  <a:gd name="f538" fmla="*/ 359 1 f457"/>
                  <a:gd name="f539" fmla="*/ 132 1 f458"/>
                  <a:gd name="f540" fmla="*/ 371 1 f457"/>
                  <a:gd name="f541" fmla="*/ 123 1 f458"/>
                  <a:gd name="f542" fmla="*/ 396 1 f457"/>
                  <a:gd name="f543" fmla="*/ 159 1 f458"/>
                  <a:gd name="f544" fmla="*/ 404 1 f457"/>
                  <a:gd name="f545" fmla="*/ 142 1 f458"/>
                  <a:gd name="f546" fmla="*/ 417 1 f457"/>
                  <a:gd name="f547" fmla="*/ 374 1 f457"/>
                  <a:gd name="f548" fmla="*/ 108 1 f458"/>
                  <a:gd name="f549" fmla="*/ 412 1 f457"/>
                  <a:gd name="f550" fmla="*/ 95 1 f458"/>
                  <a:gd name="f551" fmla="*/ 468 1 f457"/>
                  <a:gd name="f552" fmla="*/ 104 1 f458"/>
                  <a:gd name="f553" fmla="*/ 515 1 f457"/>
                  <a:gd name="f554" fmla="*/ 82 1 f458"/>
                  <a:gd name="f555" fmla="*/ 364 1 f457"/>
                  <a:gd name="f556" fmla="*/ 64 1 f458"/>
                  <a:gd name="f557" fmla="*/ 422 1 f457"/>
                  <a:gd name="f558" fmla="*/ 43 1 f458"/>
                  <a:gd name="f559" fmla="*/ 52 1 f458"/>
                  <a:gd name="f560" fmla="*/ 460 1 f457"/>
                  <a:gd name="f561" fmla="*/ 35 1 f458"/>
                  <a:gd name="f562" fmla="*/ 345 1 f457"/>
                  <a:gd name="f563" fmla="*/ 5 1 f458"/>
                  <a:gd name="f564" fmla="*/ 0 1 f457"/>
                  <a:gd name="f565" fmla="*/ f451 1 f457"/>
                  <a:gd name="f566" fmla="*/ 0 1 f458"/>
                  <a:gd name="f567" fmla="*/ f452 1 f458"/>
                  <a:gd name="f568" fmla="*/ f564 f448 1"/>
                  <a:gd name="f569" fmla="*/ f565 f448 1"/>
                  <a:gd name="f570" fmla="*/ f567 f449 1"/>
                  <a:gd name="f571" fmla="*/ f566 f449 1"/>
                  <a:gd name="f572" fmla="*/ f460 f448 1"/>
                  <a:gd name="f573" fmla="*/ f461 f449 1"/>
                  <a:gd name="f574" fmla="*/ f462 f448 1"/>
                  <a:gd name="f575" fmla="*/ f463 f449 1"/>
                  <a:gd name="f576" fmla="*/ f464 f448 1"/>
                  <a:gd name="f577" fmla="*/ f465 f448 1"/>
                  <a:gd name="f578" fmla="*/ f466 f449 1"/>
                  <a:gd name="f579" fmla="*/ f467 f448 1"/>
                  <a:gd name="f580" fmla="*/ f468 f449 1"/>
                  <a:gd name="f581" fmla="*/ f469 f448 1"/>
                  <a:gd name="f582" fmla="*/ f470 f449 1"/>
                  <a:gd name="f583" fmla="*/ f471 f448 1"/>
                  <a:gd name="f584" fmla="*/ f472 f449 1"/>
                  <a:gd name="f585" fmla="*/ f473 f448 1"/>
                  <a:gd name="f586" fmla="*/ f474 f449 1"/>
                  <a:gd name="f587" fmla="*/ f475 f448 1"/>
                  <a:gd name="f588" fmla="*/ f476 f449 1"/>
                  <a:gd name="f589" fmla="*/ f477 f448 1"/>
                  <a:gd name="f590" fmla="*/ f478 f449 1"/>
                  <a:gd name="f591" fmla="*/ f479 f448 1"/>
                  <a:gd name="f592" fmla="*/ f480 f449 1"/>
                  <a:gd name="f593" fmla="*/ f481 f448 1"/>
                  <a:gd name="f594" fmla="*/ f482 f449 1"/>
                  <a:gd name="f595" fmla="*/ f483 f448 1"/>
                  <a:gd name="f596" fmla="*/ f484 f449 1"/>
                  <a:gd name="f597" fmla="*/ f485 f448 1"/>
                  <a:gd name="f598" fmla="*/ f486 f449 1"/>
                  <a:gd name="f599" fmla="*/ f487 f448 1"/>
                  <a:gd name="f600" fmla="*/ f488 f449 1"/>
                  <a:gd name="f601" fmla="*/ f489 f448 1"/>
                  <a:gd name="f602" fmla="*/ f490 f449 1"/>
                  <a:gd name="f603" fmla="*/ f491 f448 1"/>
                  <a:gd name="f604" fmla="*/ f492 f449 1"/>
                  <a:gd name="f605" fmla="*/ f493 f448 1"/>
                  <a:gd name="f606" fmla="*/ f494 f449 1"/>
                  <a:gd name="f607" fmla="*/ f495 f448 1"/>
                  <a:gd name="f608" fmla="*/ f496 f449 1"/>
                  <a:gd name="f609" fmla="*/ f497 f448 1"/>
                  <a:gd name="f610" fmla="*/ f498 f449 1"/>
                  <a:gd name="f611" fmla="*/ f499 f448 1"/>
                  <a:gd name="f612" fmla="*/ f500 f449 1"/>
                  <a:gd name="f613" fmla="*/ f501 f448 1"/>
                  <a:gd name="f614" fmla="*/ f502 f449 1"/>
                  <a:gd name="f615" fmla="*/ f503 f448 1"/>
                  <a:gd name="f616" fmla="*/ f504 f448 1"/>
                  <a:gd name="f617" fmla="*/ f505 f449 1"/>
                  <a:gd name="f618" fmla="*/ f506 f449 1"/>
                  <a:gd name="f619" fmla="*/ f507 f448 1"/>
                  <a:gd name="f620" fmla="*/ f508 f449 1"/>
                  <a:gd name="f621" fmla="*/ f509 f448 1"/>
                  <a:gd name="f622" fmla="*/ f510 f449 1"/>
                  <a:gd name="f623" fmla="*/ f511 f448 1"/>
                  <a:gd name="f624" fmla="*/ f512 f448 1"/>
                  <a:gd name="f625" fmla="*/ f513 f449 1"/>
                  <a:gd name="f626" fmla="*/ f514 f448 1"/>
                  <a:gd name="f627" fmla="*/ f515 f449 1"/>
                  <a:gd name="f628" fmla="*/ f516 f448 1"/>
                  <a:gd name="f629" fmla="*/ f517 f449 1"/>
                  <a:gd name="f630" fmla="*/ f518 f448 1"/>
                  <a:gd name="f631" fmla="*/ f519 f449 1"/>
                  <a:gd name="f632" fmla="*/ f520 f449 1"/>
                  <a:gd name="f633" fmla="*/ f521 f448 1"/>
                  <a:gd name="f634" fmla="*/ f522 f449 1"/>
                  <a:gd name="f635" fmla="*/ f523 f448 1"/>
                  <a:gd name="f636" fmla="*/ f524 f449 1"/>
                  <a:gd name="f637" fmla="*/ f525 f448 1"/>
                  <a:gd name="f638" fmla="*/ f526 f448 1"/>
                  <a:gd name="f639" fmla="*/ f527 f449 1"/>
                  <a:gd name="f640" fmla="*/ f528 f448 1"/>
                  <a:gd name="f641" fmla="*/ f529 f449 1"/>
                  <a:gd name="f642" fmla="*/ f530 f448 1"/>
                  <a:gd name="f643" fmla="*/ f531 f449 1"/>
                  <a:gd name="f644" fmla="*/ f532 f448 1"/>
                  <a:gd name="f645" fmla="*/ f533 f449 1"/>
                  <a:gd name="f646" fmla="*/ f534 f449 1"/>
                  <a:gd name="f647" fmla="*/ f535 f448 1"/>
                  <a:gd name="f648" fmla="*/ f536 f448 1"/>
                  <a:gd name="f649" fmla="*/ f537 f449 1"/>
                  <a:gd name="f650" fmla="*/ f538 f448 1"/>
                  <a:gd name="f651" fmla="*/ f539 f449 1"/>
                  <a:gd name="f652" fmla="*/ f540 f448 1"/>
                  <a:gd name="f653" fmla="*/ f541 f449 1"/>
                  <a:gd name="f654" fmla="*/ f542 f448 1"/>
                  <a:gd name="f655" fmla="*/ f543 f449 1"/>
                  <a:gd name="f656" fmla="*/ f544 f448 1"/>
                  <a:gd name="f657" fmla="*/ f545 f449 1"/>
                  <a:gd name="f658" fmla="*/ f546 f448 1"/>
                  <a:gd name="f659" fmla="*/ f547 f448 1"/>
                  <a:gd name="f660" fmla="*/ f548 f449 1"/>
                  <a:gd name="f661" fmla="*/ f549 f448 1"/>
                  <a:gd name="f662" fmla="*/ f550 f449 1"/>
                  <a:gd name="f663" fmla="*/ f551 f448 1"/>
                  <a:gd name="f664" fmla="*/ f552 f449 1"/>
                  <a:gd name="f665" fmla="*/ f553 f448 1"/>
                  <a:gd name="f666" fmla="*/ f554 f449 1"/>
                  <a:gd name="f667" fmla="*/ f555 f448 1"/>
                  <a:gd name="f668" fmla="*/ f556 f449 1"/>
                  <a:gd name="f669" fmla="*/ f557 f448 1"/>
                  <a:gd name="f670" fmla="*/ f558 f449 1"/>
                  <a:gd name="f671" fmla="*/ f559 f449 1"/>
                  <a:gd name="f672" fmla="*/ f560 f448 1"/>
                  <a:gd name="f673" fmla="*/ f561 f449 1"/>
                  <a:gd name="f674" fmla="*/ f562 f448 1"/>
                  <a:gd name="f675" fmla="*/ f563 f44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59">
                    <a:pos x="f572" y="f573"/>
                  </a:cxn>
                  <a:cxn ang="f459">
                    <a:pos x="f574" y="f575"/>
                  </a:cxn>
                  <a:cxn ang="f459">
                    <a:pos x="f576" y="f575"/>
                  </a:cxn>
                  <a:cxn ang="f459">
                    <a:pos x="f577" y="f578"/>
                  </a:cxn>
                  <a:cxn ang="f459">
                    <a:pos x="f579" y="f580"/>
                  </a:cxn>
                  <a:cxn ang="f459">
                    <a:pos x="f581" y="f582"/>
                  </a:cxn>
                  <a:cxn ang="f459">
                    <a:pos x="f583" y="f584"/>
                  </a:cxn>
                  <a:cxn ang="f459">
                    <a:pos x="f585" y="f586"/>
                  </a:cxn>
                  <a:cxn ang="f459">
                    <a:pos x="f587" y="f588"/>
                  </a:cxn>
                  <a:cxn ang="f459">
                    <a:pos x="f589" y="f590"/>
                  </a:cxn>
                  <a:cxn ang="f459">
                    <a:pos x="f591" y="f592"/>
                  </a:cxn>
                  <a:cxn ang="f459">
                    <a:pos x="f593" y="f594"/>
                  </a:cxn>
                  <a:cxn ang="f459">
                    <a:pos x="f595" y="f596"/>
                  </a:cxn>
                  <a:cxn ang="f459">
                    <a:pos x="f597" y="f598"/>
                  </a:cxn>
                  <a:cxn ang="f459">
                    <a:pos x="f599" y="f600"/>
                  </a:cxn>
                  <a:cxn ang="f459">
                    <a:pos x="f601" y="f602"/>
                  </a:cxn>
                  <a:cxn ang="f459">
                    <a:pos x="f603" y="f604"/>
                  </a:cxn>
                  <a:cxn ang="f459">
                    <a:pos x="f605" y="f606"/>
                  </a:cxn>
                  <a:cxn ang="f459">
                    <a:pos x="f607" y="f608"/>
                  </a:cxn>
                  <a:cxn ang="f459">
                    <a:pos x="f609" y="f610"/>
                  </a:cxn>
                  <a:cxn ang="f459">
                    <a:pos x="f611" y="f612"/>
                  </a:cxn>
                  <a:cxn ang="f459">
                    <a:pos x="f613" y="f614"/>
                  </a:cxn>
                  <a:cxn ang="f459">
                    <a:pos x="f615" y="f575"/>
                  </a:cxn>
                  <a:cxn ang="f459">
                    <a:pos x="f616" y="f617"/>
                  </a:cxn>
                  <a:cxn ang="f459">
                    <a:pos x="f583" y="f618"/>
                  </a:cxn>
                  <a:cxn ang="f459">
                    <a:pos x="f619" y="f620"/>
                  </a:cxn>
                  <a:cxn ang="f459">
                    <a:pos x="f581" y="f602"/>
                  </a:cxn>
                  <a:cxn ang="f459">
                    <a:pos x="f621" y="f622"/>
                  </a:cxn>
                  <a:cxn ang="f459">
                    <a:pos x="f623" y="f617"/>
                  </a:cxn>
                  <a:cxn ang="f459">
                    <a:pos x="f624" y="f625"/>
                  </a:cxn>
                  <a:cxn ang="f459">
                    <a:pos x="f616" y="f578"/>
                  </a:cxn>
                  <a:cxn ang="f459">
                    <a:pos x="f626" y="f627"/>
                  </a:cxn>
                  <a:cxn ang="f459">
                    <a:pos x="f628" y="f629"/>
                  </a:cxn>
                  <a:cxn ang="f459">
                    <a:pos x="f630" y="f631"/>
                  </a:cxn>
                  <a:cxn ang="f459">
                    <a:pos x="f581" y="f632"/>
                  </a:cxn>
                  <a:cxn ang="f459">
                    <a:pos x="f633" y="f634"/>
                  </a:cxn>
                  <a:cxn ang="f459">
                    <a:pos x="f635" y="f636"/>
                  </a:cxn>
                  <a:cxn ang="f459">
                    <a:pos x="f637" y="f629"/>
                  </a:cxn>
                  <a:cxn ang="f459">
                    <a:pos x="f585" y="f580"/>
                  </a:cxn>
                  <a:cxn ang="f459">
                    <a:pos x="f638" y="f639"/>
                  </a:cxn>
                  <a:cxn ang="f459">
                    <a:pos x="f640" y="f641"/>
                  </a:cxn>
                  <a:cxn ang="f459">
                    <a:pos x="f642" y="f643"/>
                  </a:cxn>
                  <a:cxn ang="f459">
                    <a:pos x="f644" y="f645"/>
                  </a:cxn>
                  <a:cxn ang="f459">
                    <a:pos x="f635" y="f646"/>
                  </a:cxn>
                  <a:cxn ang="f459">
                    <a:pos x="f647" y="f646"/>
                  </a:cxn>
                  <a:cxn ang="f459">
                    <a:pos x="f648" y="f649"/>
                  </a:cxn>
                  <a:cxn ang="f459">
                    <a:pos x="f650" y="f651"/>
                  </a:cxn>
                  <a:cxn ang="f459">
                    <a:pos x="f652" y="f653"/>
                  </a:cxn>
                  <a:cxn ang="f459">
                    <a:pos x="f654" y="f655"/>
                  </a:cxn>
                  <a:cxn ang="f459">
                    <a:pos x="f656" y="f657"/>
                  </a:cxn>
                  <a:cxn ang="f459">
                    <a:pos x="f658" y="f586"/>
                  </a:cxn>
                  <a:cxn ang="f459">
                    <a:pos x="f659" y="f660"/>
                  </a:cxn>
                  <a:cxn ang="f459">
                    <a:pos x="f661" y="f662"/>
                  </a:cxn>
                  <a:cxn ang="f459">
                    <a:pos x="f663" y="f664"/>
                  </a:cxn>
                  <a:cxn ang="f459">
                    <a:pos x="f665" y="f666"/>
                  </a:cxn>
                  <a:cxn ang="f459">
                    <a:pos x="f667" y="f668"/>
                  </a:cxn>
                  <a:cxn ang="f459">
                    <a:pos x="f669" y="f670"/>
                  </a:cxn>
                  <a:cxn ang="f459">
                    <a:pos x="f669" y="f671"/>
                  </a:cxn>
                  <a:cxn ang="f459">
                    <a:pos x="f672" y="f673"/>
                  </a:cxn>
                  <a:cxn ang="f459">
                    <a:pos x="f674" y="f675"/>
                  </a:cxn>
                </a:cxnLst>
                <a:rect l="f568" t="f571" r="f569" b="f570"/>
                <a:pathLst>
                  <a:path w="537" h="379">
                    <a:moveTo>
                      <a:pt x="f9" y="f10"/>
                    </a:moveTo>
                    <a:lnTo>
                      <a:pt x="f11" y="f12"/>
                    </a:lnTo>
                    <a:lnTo>
                      <a:pt x="f11" y="f10"/>
                    </a:lnTo>
                    <a:lnTo>
                      <a:pt x="f11" y="f13"/>
                    </a:lnTo>
                    <a:lnTo>
                      <a:pt x="f14" y="f15"/>
                    </a:lnTo>
                    <a:lnTo>
                      <a:pt x="f16" y="f15"/>
                    </a:lnTo>
                    <a:lnTo>
                      <a:pt x="f17" y="f18"/>
                    </a:lnTo>
                    <a:lnTo>
                      <a:pt x="f9" y="f10"/>
                    </a:lnTo>
                    <a:close/>
                    <a:moveTo>
                      <a:pt x="f19" y="f20"/>
                    </a:moveTo>
                    <a:lnTo>
                      <a:pt x="f19" y="f21"/>
                    </a:lnTo>
                    <a:lnTo>
                      <a:pt x="f22" y="f21"/>
                    </a:lnTo>
                    <a:lnTo>
                      <a:pt x="f23" y="f21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12"/>
                    </a:lnTo>
                    <a:lnTo>
                      <a:pt x="f29" y="f13"/>
                    </a:lnTo>
                    <a:lnTo>
                      <a:pt x="f30" y="f15"/>
                    </a:lnTo>
                    <a:lnTo>
                      <a:pt x="f26" y="f31"/>
                    </a:lnTo>
                    <a:lnTo>
                      <a:pt x="f32" y="f13"/>
                    </a:lnTo>
                    <a:lnTo>
                      <a:pt x="f33" y="f34"/>
                    </a:lnTo>
                    <a:lnTo>
                      <a:pt x="f19" y="f20"/>
                    </a:lnTo>
                    <a:close/>
                    <a:moveTo>
                      <a:pt x="f28" y="f35"/>
                    </a:moveTo>
                    <a:lnTo>
                      <a:pt x="f36" y="f37"/>
                    </a:lnTo>
                    <a:lnTo>
                      <a:pt x="f38" y="f37"/>
                    </a:lnTo>
                    <a:lnTo>
                      <a:pt x="f39" y="f37"/>
                    </a:lnTo>
                    <a:lnTo>
                      <a:pt x="f40" y="f41"/>
                    </a:lnTo>
                    <a:lnTo>
                      <a:pt x="f38" y="f42"/>
                    </a:lnTo>
                    <a:lnTo>
                      <a:pt x="f38" y="f43"/>
                    </a:lnTo>
                    <a:lnTo>
                      <a:pt x="f38" y="f44"/>
                    </a:lnTo>
                    <a:lnTo>
                      <a:pt x="f36" y="f45"/>
                    </a:lnTo>
                    <a:lnTo>
                      <a:pt x="f46" y="f43"/>
                    </a:lnTo>
                    <a:lnTo>
                      <a:pt x="f23" y="f42"/>
                    </a:lnTo>
                    <a:lnTo>
                      <a:pt x="f28" y="f35"/>
                    </a:lnTo>
                    <a:close/>
                    <a:moveTo>
                      <a:pt x="f47" y="f48"/>
                    </a:moveTo>
                    <a:lnTo>
                      <a:pt x="f49" y="f12"/>
                    </a:lnTo>
                    <a:lnTo>
                      <a:pt x="f50" y="f51"/>
                    </a:lnTo>
                    <a:lnTo>
                      <a:pt x="f50" y="f34"/>
                    </a:lnTo>
                    <a:lnTo>
                      <a:pt x="f50" y="f18"/>
                    </a:lnTo>
                    <a:lnTo>
                      <a:pt x="f52" y="f45"/>
                    </a:lnTo>
                    <a:lnTo>
                      <a:pt x="f49" y="f42"/>
                    </a:lnTo>
                    <a:lnTo>
                      <a:pt x="f53" y="f35"/>
                    </a:lnTo>
                    <a:lnTo>
                      <a:pt x="f54" y="f55"/>
                    </a:lnTo>
                    <a:lnTo>
                      <a:pt x="f56" y="f55"/>
                    </a:lnTo>
                    <a:lnTo>
                      <a:pt x="f56" y="f57"/>
                    </a:lnTo>
                    <a:lnTo>
                      <a:pt x="f58" y="f45"/>
                    </a:lnTo>
                    <a:lnTo>
                      <a:pt x="f58" y="f44"/>
                    </a:lnTo>
                    <a:lnTo>
                      <a:pt x="f59" y="f60"/>
                    </a:lnTo>
                    <a:lnTo>
                      <a:pt x="f61" y="f62"/>
                    </a:lnTo>
                    <a:lnTo>
                      <a:pt x="f52" y="f63"/>
                    </a:lnTo>
                    <a:lnTo>
                      <a:pt x="f47" y="f48"/>
                    </a:lnTo>
                    <a:close/>
                    <a:moveTo>
                      <a:pt x="f64" y="f65"/>
                    </a:moveTo>
                    <a:lnTo>
                      <a:pt x="f66" y="f65"/>
                    </a:lnTo>
                    <a:lnTo>
                      <a:pt x="f67" y="f68"/>
                    </a:lnTo>
                    <a:lnTo>
                      <a:pt x="f69" y="f70"/>
                    </a:lnTo>
                    <a:lnTo>
                      <a:pt x="f71" y="f55"/>
                    </a:lnTo>
                    <a:lnTo>
                      <a:pt x="f58" y="f72"/>
                    </a:lnTo>
                    <a:lnTo>
                      <a:pt x="f73" y="f72"/>
                    </a:lnTo>
                    <a:lnTo>
                      <a:pt x="f74" y="f72"/>
                    </a:lnTo>
                    <a:lnTo>
                      <a:pt x="f74" y="f75"/>
                    </a:lnTo>
                    <a:lnTo>
                      <a:pt x="f76" y="f37"/>
                    </a:lnTo>
                    <a:lnTo>
                      <a:pt x="f77" y="f65"/>
                    </a:lnTo>
                    <a:lnTo>
                      <a:pt x="f64" y="f65"/>
                    </a:lnTo>
                    <a:close/>
                    <a:moveTo>
                      <a:pt x="f78" y="f79"/>
                    </a:moveTo>
                    <a:lnTo>
                      <a:pt x="f66" y="f80"/>
                    </a:lnTo>
                    <a:lnTo>
                      <a:pt x="f67" y="f81"/>
                    </a:lnTo>
                    <a:lnTo>
                      <a:pt x="f82" y="f81"/>
                    </a:lnTo>
                    <a:lnTo>
                      <a:pt x="f82" y="f83"/>
                    </a:lnTo>
                    <a:lnTo>
                      <a:pt x="f69" y="f83"/>
                    </a:lnTo>
                    <a:lnTo>
                      <a:pt x="f66" y="f84"/>
                    </a:lnTo>
                    <a:lnTo>
                      <a:pt x="f85" y="f84"/>
                    </a:lnTo>
                    <a:lnTo>
                      <a:pt x="f78" y="f79"/>
                    </a:lnTo>
                    <a:close/>
                    <a:moveTo>
                      <a:pt x="f86" y="f87"/>
                    </a:moveTo>
                    <a:lnTo>
                      <a:pt x="f88" y="f89"/>
                    </a:lnTo>
                    <a:lnTo>
                      <a:pt x="f90" y="f91"/>
                    </a:lnTo>
                    <a:lnTo>
                      <a:pt x="f92" y="f93"/>
                    </a:lnTo>
                    <a:lnTo>
                      <a:pt x="f94" y="f95"/>
                    </a:lnTo>
                    <a:lnTo>
                      <a:pt x="f85" y="f89"/>
                    </a:lnTo>
                    <a:lnTo>
                      <a:pt x="f96" y="f91"/>
                    </a:lnTo>
                    <a:lnTo>
                      <a:pt x="f86" y="f87"/>
                    </a:lnTo>
                    <a:close/>
                    <a:moveTo>
                      <a:pt x="f97" y="f3"/>
                    </a:moveTo>
                    <a:lnTo>
                      <a:pt x="f98" y="f99"/>
                    </a:lnTo>
                    <a:lnTo>
                      <a:pt x="f77" y="f91"/>
                    </a:lnTo>
                    <a:lnTo>
                      <a:pt x="f64" y="f100"/>
                    </a:lnTo>
                    <a:lnTo>
                      <a:pt x="f64" y="f101"/>
                    </a:lnTo>
                    <a:lnTo>
                      <a:pt x="f92" y="f101"/>
                    </a:lnTo>
                    <a:lnTo>
                      <a:pt x="f97" y="f3"/>
                    </a:lnTo>
                    <a:close/>
                    <a:moveTo>
                      <a:pt x="f3" y="f102"/>
                    </a:moveTo>
                    <a:lnTo>
                      <a:pt x="f103" y="f101"/>
                    </a:lnTo>
                    <a:lnTo>
                      <a:pt x="f104" y="f101"/>
                    </a:lnTo>
                    <a:lnTo>
                      <a:pt x="f105" y="f106"/>
                    </a:lnTo>
                    <a:lnTo>
                      <a:pt x="f107" y="f108"/>
                    </a:lnTo>
                    <a:lnTo>
                      <a:pt x="f109" y="f110"/>
                    </a:lnTo>
                    <a:lnTo>
                      <a:pt x="f111" y="f99"/>
                    </a:lnTo>
                    <a:lnTo>
                      <a:pt x="f112" y="f109"/>
                    </a:lnTo>
                    <a:lnTo>
                      <a:pt x="f113" y="f99"/>
                    </a:lnTo>
                    <a:lnTo>
                      <a:pt x="f106" y="f108"/>
                    </a:lnTo>
                    <a:lnTo>
                      <a:pt x="f100" y="f111"/>
                    </a:lnTo>
                    <a:lnTo>
                      <a:pt x="f3" y="f102"/>
                    </a:lnTo>
                    <a:close/>
                    <a:moveTo>
                      <a:pt x="f114" y="f115"/>
                    </a:moveTo>
                    <a:lnTo>
                      <a:pt x="f116" y="f117"/>
                    </a:lnTo>
                    <a:lnTo>
                      <a:pt x="f118" y="f119"/>
                    </a:lnTo>
                    <a:lnTo>
                      <a:pt x="f120" y="f121"/>
                    </a:lnTo>
                    <a:lnTo>
                      <a:pt x="f122" y="f114"/>
                    </a:lnTo>
                    <a:lnTo>
                      <a:pt x="f123" y="f119"/>
                    </a:lnTo>
                    <a:lnTo>
                      <a:pt x="f114" y="f115"/>
                    </a:lnTo>
                    <a:close/>
                    <a:moveTo>
                      <a:pt x="f124" y="f125"/>
                    </a:moveTo>
                    <a:lnTo>
                      <a:pt x="f105" y="f126"/>
                    </a:lnTo>
                    <a:lnTo>
                      <a:pt x="f109" y="f114"/>
                    </a:lnTo>
                    <a:lnTo>
                      <a:pt x="f104" y="f127"/>
                    </a:lnTo>
                    <a:lnTo>
                      <a:pt x="f95" y="f128"/>
                    </a:lnTo>
                    <a:lnTo>
                      <a:pt x="f129" y="f130"/>
                    </a:lnTo>
                    <a:lnTo>
                      <a:pt x="f124" y="f125"/>
                    </a:lnTo>
                    <a:close/>
                    <a:moveTo>
                      <a:pt x="f131" y="f132"/>
                    </a:moveTo>
                    <a:lnTo>
                      <a:pt x="f133" y="f134"/>
                    </a:lnTo>
                    <a:lnTo>
                      <a:pt x="f135" y="f92"/>
                    </a:lnTo>
                    <a:lnTo>
                      <a:pt x="f136" y="f137"/>
                    </a:lnTo>
                    <a:lnTo>
                      <a:pt x="f133" y="f76"/>
                    </a:lnTo>
                    <a:lnTo>
                      <a:pt x="f138" y="f76"/>
                    </a:lnTo>
                    <a:lnTo>
                      <a:pt x="f131" y="f88"/>
                    </a:lnTo>
                    <a:lnTo>
                      <a:pt x="f139" y="f64"/>
                    </a:lnTo>
                    <a:lnTo>
                      <a:pt x="f139" y="f94"/>
                    </a:lnTo>
                    <a:lnTo>
                      <a:pt x="f131" y="f132"/>
                    </a:lnTo>
                    <a:close/>
                    <a:moveTo>
                      <a:pt x="f135" y="f74"/>
                    </a:moveTo>
                    <a:lnTo>
                      <a:pt x="f140" y="f74"/>
                    </a:lnTo>
                    <a:lnTo>
                      <a:pt x="f141" y="f74"/>
                    </a:lnTo>
                    <a:lnTo>
                      <a:pt x="f140" y="f78"/>
                    </a:lnTo>
                    <a:lnTo>
                      <a:pt x="f140" y="f71"/>
                    </a:lnTo>
                    <a:lnTo>
                      <a:pt x="f131" y="f82"/>
                    </a:lnTo>
                    <a:lnTo>
                      <a:pt x="f142" y="f143"/>
                    </a:lnTo>
                    <a:lnTo>
                      <a:pt x="f144" y="f145"/>
                    </a:lnTo>
                    <a:lnTo>
                      <a:pt x="f136" y="f73"/>
                    </a:lnTo>
                    <a:lnTo>
                      <a:pt x="f135" y="f74"/>
                    </a:lnTo>
                    <a:close/>
                    <a:moveTo>
                      <a:pt x="f146" y="f147"/>
                    </a:moveTo>
                    <a:lnTo>
                      <a:pt x="f148" y="f149"/>
                    </a:lnTo>
                    <a:lnTo>
                      <a:pt x="f150" y="f92"/>
                    </a:lnTo>
                    <a:lnTo>
                      <a:pt x="f151" y="f134"/>
                    </a:lnTo>
                    <a:lnTo>
                      <a:pt x="f152" y="f94"/>
                    </a:lnTo>
                    <a:lnTo>
                      <a:pt x="f31" y="f86"/>
                    </a:lnTo>
                    <a:lnTo>
                      <a:pt x="f31" y="f153"/>
                    </a:lnTo>
                    <a:lnTo>
                      <a:pt x="f31" y="f74"/>
                    </a:lnTo>
                    <a:lnTo>
                      <a:pt x="f154" y="f155"/>
                    </a:lnTo>
                    <a:lnTo>
                      <a:pt x="f156" y="f157"/>
                    </a:lnTo>
                    <a:lnTo>
                      <a:pt x="f151" y="f71"/>
                    </a:lnTo>
                    <a:lnTo>
                      <a:pt x="f158" y="f157"/>
                    </a:lnTo>
                    <a:lnTo>
                      <a:pt x="f159" y="f69"/>
                    </a:lnTo>
                    <a:lnTo>
                      <a:pt x="f160" y="f56"/>
                    </a:lnTo>
                    <a:lnTo>
                      <a:pt x="f146" y="f56"/>
                    </a:lnTo>
                    <a:lnTo>
                      <a:pt x="f146" y="f143"/>
                    </a:lnTo>
                    <a:lnTo>
                      <a:pt x="f146" y="f82"/>
                    </a:lnTo>
                    <a:lnTo>
                      <a:pt x="f146" y="f71"/>
                    </a:lnTo>
                    <a:lnTo>
                      <a:pt x="f146" y="f147"/>
                    </a:lnTo>
                    <a:close/>
                    <a:moveTo>
                      <a:pt x="f161" y="f162"/>
                    </a:moveTo>
                    <a:lnTo>
                      <a:pt x="f136" y="f162"/>
                    </a:lnTo>
                    <a:lnTo>
                      <a:pt x="f163" y="f164"/>
                    </a:lnTo>
                    <a:lnTo>
                      <a:pt x="f140" y="f164"/>
                    </a:lnTo>
                    <a:lnTo>
                      <a:pt x="f165" y="f56"/>
                    </a:lnTo>
                    <a:lnTo>
                      <a:pt x="f141" y="f166"/>
                    </a:lnTo>
                    <a:lnTo>
                      <a:pt x="f135" y="f167"/>
                    </a:lnTo>
                    <a:lnTo>
                      <a:pt x="f168" y="f166"/>
                    </a:lnTo>
                    <a:lnTo>
                      <a:pt x="f142" y="f162"/>
                    </a:lnTo>
                    <a:lnTo>
                      <a:pt x="f161" y="f162"/>
                    </a:lnTo>
                    <a:close/>
                    <a:moveTo>
                      <a:pt x="f169" y="f166"/>
                    </a:moveTo>
                    <a:lnTo>
                      <a:pt x="f170" y="f171"/>
                    </a:lnTo>
                    <a:lnTo>
                      <a:pt x="f170" y="f143"/>
                    </a:lnTo>
                    <a:lnTo>
                      <a:pt x="f172" y="f147"/>
                    </a:lnTo>
                    <a:lnTo>
                      <a:pt x="f173" y="f145"/>
                    </a:lnTo>
                    <a:lnTo>
                      <a:pt x="f174" y="f73"/>
                    </a:lnTo>
                    <a:lnTo>
                      <a:pt x="f175" y="f153"/>
                    </a:lnTo>
                    <a:lnTo>
                      <a:pt x="f176" y="f92"/>
                    </a:lnTo>
                    <a:lnTo>
                      <a:pt x="f173" y="f134"/>
                    </a:lnTo>
                    <a:lnTo>
                      <a:pt x="f173" y="f98"/>
                    </a:lnTo>
                    <a:lnTo>
                      <a:pt x="f170" y="f177"/>
                    </a:lnTo>
                    <a:lnTo>
                      <a:pt x="f178" y="f179"/>
                    </a:lnTo>
                    <a:lnTo>
                      <a:pt x="f7" y="f180"/>
                    </a:lnTo>
                    <a:lnTo>
                      <a:pt x="f181" y="f182"/>
                    </a:lnTo>
                    <a:lnTo>
                      <a:pt x="f173" y="f182"/>
                    </a:lnTo>
                    <a:lnTo>
                      <a:pt x="f183" y="f116"/>
                    </a:lnTo>
                    <a:lnTo>
                      <a:pt x="f183" y="f184"/>
                    </a:lnTo>
                    <a:lnTo>
                      <a:pt x="f185" y="f126"/>
                    </a:lnTo>
                    <a:lnTo>
                      <a:pt x="f185" y="f87"/>
                    </a:lnTo>
                    <a:lnTo>
                      <a:pt x="f185" y="f100"/>
                    </a:lnTo>
                    <a:lnTo>
                      <a:pt x="f185" y="f3"/>
                    </a:lnTo>
                    <a:lnTo>
                      <a:pt x="f186" y="f187"/>
                    </a:lnTo>
                    <a:lnTo>
                      <a:pt x="f188" y="f109"/>
                    </a:lnTo>
                    <a:lnTo>
                      <a:pt x="f189" y="f190"/>
                    </a:lnTo>
                    <a:lnTo>
                      <a:pt x="f191" y="f192"/>
                    </a:lnTo>
                    <a:lnTo>
                      <a:pt x="f193" y="f194"/>
                    </a:lnTo>
                    <a:lnTo>
                      <a:pt x="f195" y="f196"/>
                    </a:lnTo>
                    <a:lnTo>
                      <a:pt x="f197" y="f198"/>
                    </a:lnTo>
                    <a:lnTo>
                      <a:pt x="f199" y="f37"/>
                    </a:lnTo>
                    <a:lnTo>
                      <a:pt x="f191" y="f37"/>
                    </a:lnTo>
                    <a:lnTo>
                      <a:pt x="f200" y="f37"/>
                    </a:lnTo>
                    <a:lnTo>
                      <a:pt x="f201" y="f37"/>
                    </a:lnTo>
                    <a:lnTo>
                      <a:pt x="f202" y="f65"/>
                    </a:lnTo>
                    <a:lnTo>
                      <a:pt x="f203" y="f204"/>
                    </a:lnTo>
                    <a:lnTo>
                      <a:pt x="f189" y="f31"/>
                    </a:lnTo>
                    <a:lnTo>
                      <a:pt x="f189" y="f13"/>
                    </a:lnTo>
                    <a:lnTo>
                      <a:pt x="f191" y="f63"/>
                    </a:lnTo>
                    <a:lnTo>
                      <a:pt x="f205" y="f206"/>
                    </a:lnTo>
                    <a:lnTo>
                      <a:pt x="f207" y="f208"/>
                    </a:lnTo>
                    <a:lnTo>
                      <a:pt x="f209" y="f21"/>
                    </a:lnTo>
                    <a:lnTo>
                      <a:pt x="f210" y="f20"/>
                    </a:lnTo>
                    <a:lnTo>
                      <a:pt x="f211" y="f150"/>
                    </a:lnTo>
                    <a:lnTo>
                      <a:pt x="f212" y="f150"/>
                    </a:lnTo>
                    <a:lnTo>
                      <a:pt x="f213" y="f160"/>
                    </a:lnTo>
                    <a:lnTo>
                      <a:pt x="f214" y="f215"/>
                    </a:lnTo>
                    <a:lnTo>
                      <a:pt x="f216" y="f217"/>
                    </a:lnTo>
                    <a:lnTo>
                      <a:pt x="f216" y="f218"/>
                    </a:lnTo>
                    <a:lnTo>
                      <a:pt x="f219" y="f135"/>
                    </a:lnTo>
                    <a:lnTo>
                      <a:pt x="f219" y="f220"/>
                    </a:lnTo>
                    <a:lnTo>
                      <a:pt x="f136" y="f221"/>
                    </a:lnTo>
                    <a:lnTo>
                      <a:pt x="f222" y="f223"/>
                    </a:lnTo>
                    <a:lnTo>
                      <a:pt x="f160" y="f168"/>
                    </a:lnTo>
                    <a:lnTo>
                      <a:pt x="f224" y="f168"/>
                    </a:lnTo>
                    <a:lnTo>
                      <a:pt x="f225" y="f219"/>
                    </a:lnTo>
                    <a:lnTo>
                      <a:pt x="f62" y="f223"/>
                    </a:lnTo>
                    <a:lnTo>
                      <a:pt x="f34" y="f226"/>
                    </a:lnTo>
                    <a:lnTo>
                      <a:pt x="f227" y="f228"/>
                    </a:lnTo>
                    <a:lnTo>
                      <a:pt x="f229" y="f230"/>
                    </a:lnTo>
                    <a:lnTo>
                      <a:pt x="f231" y="f232"/>
                    </a:lnTo>
                    <a:lnTo>
                      <a:pt x="f43" y="f233"/>
                    </a:lnTo>
                    <a:lnTo>
                      <a:pt x="f35" y="f233"/>
                    </a:lnTo>
                    <a:lnTo>
                      <a:pt x="f234" y="f235"/>
                    </a:lnTo>
                    <a:lnTo>
                      <a:pt x="f236" y="f237"/>
                    </a:lnTo>
                    <a:lnTo>
                      <a:pt x="f236" y="f238"/>
                    </a:lnTo>
                    <a:lnTo>
                      <a:pt x="f236" y="f239"/>
                    </a:lnTo>
                    <a:lnTo>
                      <a:pt x="f240" y="f241"/>
                    </a:lnTo>
                    <a:lnTo>
                      <a:pt x="f240" y="f242"/>
                    </a:lnTo>
                    <a:lnTo>
                      <a:pt x="f243" y="f238"/>
                    </a:lnTo>
                    <a:lnTo>
                      <a:pt x="f244" y="f241"/>
                    </a:lnTo>
                    <a:lnTo>
                      <a:pt x="f194" y="f245"/>
                    </a:lnTo>
                    <a:lnTo>
                      <a:pt x="f187" y="f246"/>
                    </a:lnTo>
                    <a:lnTo>
                      <a:pt x="f113" y="f8"/>
                    </a:lnTo>
                    <a:lnTo>
                      <a:pt x="f126" y="f245"/>
                    </a:lnTo>
                    <a:lnTo>
                      <a:pt x="f247" y="f237"/>
                    </a:lnTo>
                    <a:lnTo>
                      <a:pt x="f248" y="f249"/>
                    </a:lnTo>
                    <a:lnTo>
                      <a:pt x="f122" y="f233"/>
                    </a:lnTo>
                    <a:lnTo>
                      <a:pt x="f114" y="f228"/>
                    </a:lnTo>
                    <a:lnTo>
                      <a:pt x="f120" y="f250"/>
                    </a:lnTo>
                    <a:lnTo>
                      <a:pt x="f180" y="f251"/>
                    </a:lnTo>
                    <a:lnTo>
                      <a:pt x="f252" y="f233"/>
                    </a:lnTo>
                    <a:lnTo>
                      <a:pt x="f252" y="f2"/>
                    </a:lnTo>
                    <a:lnTo>
                      <a:pt x="f90" y="f230"/>
                    </a:lnTo>
                    <a:lnTo>
                      <a:pt x="f88" y="f242"/>
                    </a:lnTo>
                    <a:lnTo>
                      <a:pt x="f253" y="f237"/>
                    </a:lnTo>
                    <a:lnTo>
                      <a:pt x="f254" y="f238"/>
                    </a:lnTo>
                    <a:lnTo>
                      <a:pt x="f255" y="f256"/>
                    </a:lnTo>
                    <a:lnTo>
                      <a:pt x="f257" y="f235"/>
                    </a:lnTo>
                    <a:lnTo>
                      <a:pt x="f69" y="f249"/>
                    </a:lnTo>
                    <a:lnTo>
                      <a:pt x="f66" y="f230"/>
                    </a:lnTo>
                    <a:lnTo>
                      <a:pt x="f58" y="f258"/>
                    </a:lnTo>
                    <a:lnTo>
                      <a:pt x="f56" y="f249"/>
                    </a:lnTo>
                    <a:lnTo>
                      <a:pt x="f259" y="f249"/>
                    </a:lnTo>
                    <a:lnTo>
                      <a:pt x="f56" y="f235"/>
                    </a:lnTo>
                    <a:lnTo>
                      <a:pt x="f56" y="f260"/>
                    </a:lnTo>
                    <a:lnTo>
                      <a:pt x="f259" y="f260"/>
                    </a:lnTo>
                    <a:lnTo>
                      <a:pt x="f261" y="f260"/>
                    </a:lnTo>
                    <a:lnTo>
                      <a:pt x="f61" y="f237"/>
                    </a:lnTo>
                    <a:lnTo>
                      <a:pt x="f262" y="f260"/>
                    </a:lnTo>
                    <a:lnTo>
                      <a:pt x="f263" y="f2"/>
                    </a:lnTo>
                    <a:lnTo>
                      <a:pt x="f52" y="f264"/>
                    </a:lnTo>
                    <a:lnTo>
                      <a:pt x="f265" y="f249"/>
                    </a:lnTo>
                    <a:lnTo>
                      <a:pt x="f266" y="f258"/>
                    </a:lnTo>
                    <a:lnTo>
                      <a:pt x="f46" y="f230"/>
                    </a:lnTo>
                    <a:lnTo>
                      <a:pt x="f16" y="f264"/>
                    </a:lnTo>
                    <a:lnTo>
                      <a:pt x="f267" y="f233"/>
                    </a:lnTo>
                    <a:lnTo>
                      <a:pt x="f268" y="f251"/>
                    </a:lnTo>
                    <a:lnTo>
                      <a:pt x="f6" y="f213"/>
                    </a:lnTo>
                    <a:lnTo>
                      <a:pt x="f11" y="f214"/>
                    </a:lnTo>
                    <a:lnTo>
                      <a:pt x="f14" y="f269"/>
                    </a:lnTo>
                    <a:lnTo>
                      <a:pt x="f14" y="f221"/>
                    </a:lnTo>
                    <a:lnTo>
                      <a:pt x="f16" y="f270"/>
                    </a:lnTo>
                    <a:lnTo>
                      <a:pt x="f271" y="f270"/>
                    </a:lnTo>
                    <a:lnTo>
                      <a:pt x="f271" y="f131"/>
                    </a:lnTo>
                    <a:lnTo>
                      <a:pt x="f272" y="f161"/>
                    </a:lnTo>
                    <a:lnTo>
                      <a:pt x="f23" y="f273"/>
                    </a:lnTo>
                    <a:lnTo>
                      <a:pt x="f23" y="f274"/>
                    </a:lnTo>
                    <a:lnTo>
                      <a:pt x="f275" y="f138"/>
                    </a:lnTo>
                    <a:lnTo>
                      <a:pt x="f276" y="f220"/>
                    </a:lnTo>
                    <a:lnTo>
                      <a:pt x="f267" y="f141"/>
                    </a:lnTo>
                    <a:lnTo>
                      <a:pt x="f277" y="f278"/>
                    </a:lnTo>
                    <a:lnTo>
                      <a:pt x="f16" y="f20"/>
                    </a:lnTo>
                    <a:lnTo>
                      <a:pt x="f276" y="f21"/>
                    </a:lnTo>
                    <a:lnTo>
                      <a:pt x="f28" y="f222"/>
                    </a:lnTo>
                    <a:lnTo>
                      <a:pt x="f46" y="f222"/>
                    </a:lnTo>
                    <a:lnTo>
                      <a:pt x="f279" y="f222"/>
                    </a:lnTo>
                    <a:lnTo>
                      <a:pt x="f279" y="f217"/>
                    </a:lnTo>
                    <a:lnTo>
                      <a:pt x="f26" y="f220"/>
                    </a:lnTo>
                    <a:lnTo>
                      <a:pt x="f280" y="f131"/>
                    </a:lnTo>
                    <a:lnTo>
                      <a:pt x="f281" y="f274"/>
                    </a:lnTo>
                    <a:lnTo>
                      <a:pt x="f282" y="f283"/>
                    </a:lnTo>
                    <a:lnTo>
                      <a:pt x="f36" y="f278"/>
                    </a:lnTo>
                    <a:lnTo>
                      <a:pt x="f36" y="f222"/>
                    </a:lnTo>
                    <a:lnTo>
                      <a:pt x="f32" y="f208"/>
                    </a:lnTo>
                    <a:lnTo>
                      <a:pt x="f284" y="f285"/>
                    </a:lnTo>
                    <a:lnTo>
                      <a:pt x="f47" y="f208"/>
                    </a:lnTo>
                    <a:lnTo>
                      <a:pt x="f52" y="f286"/>
                    </a:lnTo>
                    <a:lnTo>
                      <a:pt x="f53" y="f135"/>
                    </a:lnTo>
                    <a:lnTo>
                      <a:pt x="f50" y="f274"/>
                    </a:lnTo>
                    <a:lnTo>
                      <a:pt x="f287" y="f219"/>
                    </a:lnTo>
                    <a:lnTo>
                      <a:pt x="f40" y="f288"/>
                    </a:lnTo>
                    <a:lnTo>
                      <a:pt x="f32" y="f228"/>
                    </a:lnTo>
                    <a:lnTo>
                      <a:pt x="f289" y="f290"/>
                    </a:lnTo>
                    <a:lnTo>
                      <a:pt x="f39" y="f250"/>
                    </a:lnTo>
                    <a:lnTo>
                      <a:pt x="f49" y="f291"/>
                    </a:lnTo>
                    <a:lnTo>
                      <a:pt x="f262" y="f131"/>
                    </a:lnTo>
                    <a:lnTo>
                      <a:pt x="f292" y="f220"/>
                    </a:lnTo>
                    <a:lnTo>
                      <a:pt x="f293" y="f138"/>
                    </a:lnTo>
                    <a:lnTo>
                      <a:pt x="f167" y="f144"/>
                    </a:lnTo>
                    <a:lnTo>
                      <a:pt x="f293" y="f288"/>
                    </a:lnTo>
                    <a:lnTo>
                      <a:pt x="f259" y="f223"/>
                    </a:lnTo>
                    <a:lnTo>
                      <a:pt x="f164" y="f221"/>
                    </a:lnTo>
                    <a:lnTo>
                      <a:pt x="f162" y="f219"/>
                    </a:lnTo>
                    <a:lnTo>
                      <a:pt x="f257" y="f223"/>
                    </a:lnTo>
                    <a:lnTo>
                      <a:pt x="f294" y="f226"/>
                    </a:lnTo>
                    <a:lnTo>
                      <a:pt x="f85" y="f291"/>
                    </a:lnTo>
                    <a:lnTo>
                      <a:pt x="f96" y="f291"/>
                    </a:lnTo>
                    <a:lnTo>
                      <a:pt x="f73" y="f223"/>
                    </a:lnTo>
                    <a:lnTo>
                      <a:pt x="f294" y="f270"/>
                    </a:lnTo>
                    <a:lnTo>
                      <a:pt x="f58" y="f273"/>
                    </a:lnTo>
                    <a:lnTo>
                      <a:pt x="f56" y="f138"/>
                    </a:lnTo>
                    <a:lnTo>
                      <a:pt x="f56" y="f133"/>
                    </a:lnTo>
                    <a:lnTo>
                      <a:pt x="f261" y="f283"/>
                    </a:lnTo>
                    <a:lnTo>
                      <a:pt x="f167" y="f218"/>
                    </a:lnTo>
                    <a:lnTo>
                      <a:pt x="f293" y="f278"/>
                    </a:lnTo>
                    <a:lnTo>
                      <a:pt x="f295" y="f296"/>
                    </a:lnTo>
                    <a:lnTo>
                      <a:pt x="f292" y="f208"/>
                    </a:lnTo>
                    <a:lnTo>
                      <a:pt x="f292" y="f160"/>
                    </a:lnTo>
                    <a:lnTo>
                      <a:pt x="f292" y="f206"/>
                    </a:lnTo>
                    <a:lnTo>
                      <a:pt x="f292" y="f159"/>
                    </a:lnTo>
                    <a:lnTo>
                      <a:pt x="f259" y="f222"/>
                    </a:lnTo>
                    <a:lnTo>
                      <a:pt x="f56" y="f222"/>
                    </a:lnTo>
                    <a:lnTo>
                      <a:pt x="f171" y="f296"/>
                    </a:lnTo>
                    <a:lnTo>
                      <a:pt x="f58" y="f208"/>
                    </a:lnTo>
                    <a:lnTo>
                      <a:pt x="f171" y="f285"/>
                    </a:lnTo>
                    <a:lnTo>
                      <a:pt x="f164" y="f160"/>
                    </a:lnTo>
                    <a:lnTo>
                      <a:pt x="f167" y="f159"/>
                    </a:lnTo>
                    <a:lnTo>
                      <a:pt x="f293" y="f224"/>
                    </a:lnTo>
                    <a:lnTo>
                      <a:pt x="f292" y="f48"/>
                    </a:lnTo>
                    <a:lnTo>
                      <a:pt x="f259" y="f60"/>
                    </a:lnTo>
                    <a:lnTo>
                      <a:pt x="f85" y="f44"/>
                    </a:lnTo>
                    <a:lnTo>
                      <a:pt x="f90" y="f204"/>
                    </a:lnTo>
                    <a:lnTo>
                      <a:pt x="f94" y="f204"/>
                    </a:lnTo>
                    <a:lnTo>
                      <a:pt x="f77" y="f204"/>
                    </a:lnTo>
                    <a:lnTo>
                      <a:pt x="f77" y="f45"/>
                    </a:lnTo>
                    <a:lnTo>
                      <a:pt x="f297" y="f60"/>
                    </a:lnTo>
                    <a:lnTo>
                      <a:pt x="f297" y="f224"/>
                    </a:lnTo>
                    <a:lnTo>
                      <a:pt x="f98" y="f21"/>
                    </a:lnTo>
                    <a:lnTo>
                      <a:pt x="f179" y="f285"/>
                    </a:lnTo>
                    <a:lnTo>
                      <a:pt x="f180" y="f222"/>
                    </a:lnTo>
                    <a:lnTo>
                      <a:pt x="f97" y="f286"/>
                    </a:lnTo>
                    <a:lnTo>
                      <a:pt x="f182" y="f141"/>
                    </a:lnTo>
                    <a:lnTo>
                      <a:pt x="f118" y="f298"/>
                    </a:lnTo>
                    <a:lnTo>
                      <a:pt x="f299" y="f273"/>
                    </a:lnTo>
                    <a:lnTo>
                      <a:pt x="f180" y="f300"/>
                    </a:lnTo>
                    <a:lnTo>
                      <a:pt x="f128" y="f300"/>
                    </a:lnTo>
                    <a:lnTo>
                      <a:pt x="f301" y="f144"/>
                    </a:lnTo>
                    <a:lnTo>
                      <a:pt x="f116" y="f144"/>
                    </a:lnTo>
                    <a:lnTo>
                      <a:pt x="f116" y="f298"/>
                    </a:lnTo>
                    <a:lnTo>
                      <a:pt x="f118" y="f217"/>
                    </a:lnTo>
                    <a:lnTo>
                      <a:pt x="f120" y="f217"/>
                    </a:lnTo>
                    <a:lnTo>
                      <a:pt x="f184" y="f286"/>
                    </a:lnTo>
                    <a:lnTo>
                      <a:pt x="f302" y="f215"/>
                    </a:lnTo>
                    <a:lnTo>
                      <a:pt x="f128" y="f146"/>
                    </a:lnTo>
                    <a:lnTo>
                      <a:pt x="f303" y="f20"/>
                    </a:lnTo>
                    <a:lnTo>
                      <a:pt x="f182" y="f225"/>
                    </a:lnTo>
                    <a:lnTo>
                      <a:pt x="f180" y="f18"/>
                    </a:lnTo>
                    <a:lnTo>
                      <a:pt x="f180" y="f13"/>
                    </a:lnTo>
                    <a:lnTo>
                      <a:pt x="f252" y="f44"/>
                    </a:lnTo>
                    <a:lnTo>
                      <a:pt x="f98" y="f42"/>
                    </a:lnTo>
                    <a:lnTo>
                      <a:pt x="f303" y="f304"/>
                    </a:lnTo>
                    <a:lnTo>
                      <a:pt x="f302" y="f43"/>
                    </a:lnTo>
                    <a:lnTo>
                      <a:pt x="f302" y="f44"/>
                    </a:lnTo>
                    <a:lnTo>
                      <a:pt x="f302" y="f31"/>
                    </a:lnTo>
                    <a:lnTo>
                      <a:pt x="f114" y="f31"/>
                    </a:lnTo>
                    <a:lnTo>
                      <a:pt x="f184" y="f31"/>
                    </a:lnTo>
                    <a:lnTo>
                      <a:pt x="f123" y="f231"/>
                    </a:lnTo>
                    <a:lnTo>
                      <a:pt x="f123" y="f204"/>
                    </a:lnTo>
                    <a:lnTo>
                      <a:pt x="f123" y="f42"/>
                    </a:lnTo>
                    <a:lnTo>
                      <a:pt x="f184" y="f65"/>
                    </a:lnTo>
                    <a:lnTo>
                      <a:pt x="f305" y="f70"/>
                    </a:lnTo>
                    <a:lnTo>
                      <a:pt x="f106" y="f70"/>
                    </a:lnTo>
                    <a:lnTo>
                      <a:pt x="f112" y="f306"/>
                    </a:lnTo>
                    <a:lnTo>
                      <a:pt x="f89" y="f304"/>
                    </a:lnTo>
                    <a:lnTo>
                      <a:pt x="f103" y="f304"/>
                    </a:lnTo>
                    <a:lnTo>
                      <a:pt x="f103" y="f42"/>
                    </a:lnTo>
                    <a:lnTo>
                      <a:pt x="f104" y="f31"/>
                    </a:lnTo>
                    <a:lnTo>
                      <a:pt x="f109" y="f13"/>
                    </a:lnTo>
                    <a:lnTo>
                      <a:pt x="f307" y="f51"/>
                    </a:lnTo>
                    <a:lnTo>
                      <a:pt x="f95" y="f225"/>
                    </a:lnTo>
                    <a:lnTo>
                      <a:pt x="f308" y="f25"/>
                    </a:lnTo>
                    <a:lnTo>
                      <a:pt x="f309" y="f20"/>
                    </a:lnTo>
                    <a:lnTo>
                      <a:pt x="f190" y="f286"/>
                    </a:lnTo>
                    <a:lnTo>
                      <a:pt x="f194" y="f298"/>
                    </a:lnTo>
                    <a:lnTo>
                      <a:pt x="f104" y="f300"/>
                    </a:lnTo>
                    <a:lnTo>
                      <a:pt x="f310" y="f223"/>
                    </a:lnTo>
                    <a:lnTo>
                      <a:pt x="f3" y="f269"/>
                    </a:lnTo>
                    <a:lnTo>
                      <a:pt x="f111" y="f214"/>
                    </a:lnTo>
                    <a:lnTo>
                      <a:pt x="f91" y="f228"/>
                    </a:lnTo>
                    <a:lnTo>
                      <a:pt x="f310" y="f214"/>
                    </a:lnTo>
                    <a:lnTo>
                      <a:pt x="f187" y="f214"/>
                    </a:lnTo>
                    <a:lnTo>
                      <a:pt x="f307" y="f214"/>
                    </a:lnTo>
                    <a:lnTo>
                      <a:pt x="f308" y="f251"/>
                    </a:lnTo>
                    <a:lnTo>
                      <a:pt x="f309" y="f213"/>
                    </a:lnTo>
                    <a:lnTo>
                      <a:pt x="f105" y="f251"/>
                    </a:lnTo>
                    <a:lnTo>
                      <a:pt x="f107" y="f290"/>
                    </a:lnTo>
                    <a:lnTo>
                      <a:pt x="f129" y="f269"/>
                    </a:lnTo>
                    <a:lnTo>
                      <a:pt x="f311" y="f290"/>
                    </a:lnTo>
                    <a:lnTo>
                      <a:pt x="f312" y="f290"/>
                    </a:lnTo>
                    <a:lnTo>
                      <a:pt x="f313" y="f250"/>
                    </a:lnTo>
                    <a:lnTo>
                      <a:pt x="f313" y="f251"/>
                    </a:lnTo>
                    <a:lnTo>
                      <a:pt x="f314" y="f290"/>
                    </a:lnTo>
                    <a:lnTo>
                      <a:pt x="f80" y="f214"/>
                    </a:lnTo>
                    <a:lnTo>
                      <a:pt x="f312" y="f223"/>
                    </a:lnTo>
                    <a:lnTo>
                      <a:pt x="f311" y="f223"/>
                    </a:lnTo>
                    <a:lnTo>
                      <a:pt x="f124" y="f223"/>
                    </a:lnTo>
                    <a:lnTo>
                      <a:pt x="f315" y="f269"/>
                    </a:lnTo>
                    <a:lnTo>
                      <a:pt x="f190" y="f291"/>
                    </a:lnTo>
                    <a:lnTo>
                      <a:pt x="f316" y="f223"/>
                    </a:lnTo>
                    <a:lnTo>
                      <a:pt x="f194" y="f300"/>
                    </a:lnTo>
                    <a:lnTo>
                      <a:pt x="f315" y="f161"/>
                    </a:lnTo>
                    <a:lnTo>
                      <a:pt x="f105" y="f138"/>
                    </a:lnTo>
                    <a:lnTo>
                      <a:pt x="f105" y="f133"/>
                    </a:lnTo>
                    <a:lnTo>
                      <a:pt x="f105" y="f217"/>
                    </a:lnTo>
                    <a:lnTo>
                      <a:pt x="f196" y="f160"/>
                    </a:lnTo>
                    <a:lnTo>
                      <a:pt x="f196" y="f159"/>
                    </a:lnTo>
                    <a:lnTo>
                      <a:pt x="f311" y="f206"/>
                    </a:lnTo>
                    <a:lnTo>
                      <a:pt x="f313" y="f208"/>
                    </a:lnTo>
                    <a:lnTo>
                      <a:pt x="f314" y="f222"/>
                    </a:lnTo>
                    <a:lnTo>
                      <a:pt x="f317" y="f146"/>
                    </a:lnTo>
                    <a:lnTo>
                      <a:pt x="f236" y="f285"/>
                    </a:lnTo>
                    <a:lnTo>
                      <a:pt x="f72" y="f222"/>
                    </a:lnTo>
                    <a:lnTo>
                      <a:pt x="f35" y="f278"/>
                    </a:lnTo>
                    <a:lnTo>
                      <a:pt x="f41" y="f163"/>
                    </a:lnTo>
                    <a:lnTo>
                      <a:pt x="f306" y="f217"/>
                    </a:lnTo>
                    <a:lnTo>
                      <a:pt x="f306" y="f286"/>
                    </a:lnTo>
                    <a:lnTo>
                      <a:pt x="f306" y="f278"/>
                    </a:lnTo>
                    <a:lnTo>
                      <a:pt x="f68" y="f222"/>
                    </a:lnTo>
                    <a:lnTo>
                      <a:pt x="f198" y="f21"/>
                    </a:lnTo>
                    <a:lnTo>
                      <a:pt x="f234" y="f20"/>
                    </a:lnTo>
                    <a:lnTo>
                      <a:pt x="f75" y="f20"/>
                    </a:lnTo>
                    <a:lnTo>
                      <a:pt x="f318" y="f21"/>
                    </a:lnTo>
                    <a:lnTo>
                      <a:pt x="f317" y="f21"/>
                    </a:lnTo>
                    <a:lnTo>
                      <a:pt x="f80" y="f21"/>
                    </a:lnTo>
                    <a:lnTo>
                      <a:pt x="f313" y="f20"/>
                    </a:lnTo>
                    <a:lnTo>
                      <a:pt x="f319" y="f320"/>
                    </a:lnTo>
                    <a:lnTo>
                      <a:pt x="f309" y="f48"/>
                    </a:lnTo>
                    <a:lnTo>
                      <a:pt x="f309" y="f225"/>
                    </a:lnTo>
                    <a:lnTo>
                      <a:pt x="f244" y="f60"/>
                    </a:lnTo>
                    <a:lnTo>
                      <a:pt x="f84" y="f18"/>
                    </a:lnTo>
                    <a:lnTo>
                      <a:pt x="f315" y="f13"/>
                    </a:lnTo>
                    <a:lnTo>
                      <a:pt x="f84" y="f231"/>
                    </a:lnTo>
                    <a:lnTo>
                      <a:pt x="f84" y="f44"/>
                    </a:lnTo>
                    <a:lnTo>
                      <a:pt x="f244" y="f57"/>
                    </a:lnTo>
                    <a:lnTo>
                      <a:pt x="f190" y="f306"/>
                    </a:lnTo>
                    <a:lnTo>
                      <a:pt x="f307" y="f68"/>
                    </a:lnTo>
                    <a:lnTo>
                      <a:pt x="f104" y="f198"/>
                    </a:lnTo>
                    <a:lnTo>
                      <a:pt x="f91" y="f55"/>
                    </a:lnTo>
                    <a:lnTo>
                      <a:pt x="f321" y="f72"/>
                    </a:lnTo>
                    <a:lnTo>
                      <a:pt x="f106" y="f322"/>
                    </a:lnTo>
                    <a:lnTo>
                      <a:pt x="f102" y="f322"/>
                    </a:lnTo>
                    <a:lnTo>
                      <a:pt x="f184" y="f35"/>
                    </a:lnTo>
                    <a:lnTo>
                      <a:pt x="f302" y="f37"/>
                    </a:lnTo>
                    <a:lnTo>
                      <a:pt x="f301" y="f37"/>
                    </a:lnTo>
                    <a:lnTo>
                      <a:pt x="f118" y="f37"/>
                    </a:lnTo>
                    <a:lnTo>
                      <a:pt x="f252" y="f70"/>
                    </a:lnTo>
                    <a:lnTo>
                      <a:pt x="f252" y="f37"/>
                    </a:lnTo>
                    <a:lnTo>
                      <a:pt x="f297" y="f198"/>
                    </a:lnTo>
                    <a:lnTo>
                      <a:pt x="f134" y="f322"/>
                    </a:lnTo>
                    <a:lnTo>
                      <a:pt x="f86" y="f323"/>
                    </a:lnTo>
                    <a:lnTo>
                      <a:pt x="f85" y="f323"/>
                    </a:lnTo>
                    <a:lnTo>
                      <a:pt x="f78" y="f324"/>
                    </a:lnTo>
                    <a:lnTo>
                      <a:pt x="f82" y="f325"/>
                    </a:lnTo>
                    <a:lnTo>
                      <a:pt x="f257" y="f326"/>
                    </a:lnTo>
                    <a:lnTo>
                      <a:pt x="f73" y="f326"/>
                    </a:lnTo>
                    <a:lnTo>
                      <a:pt x="f77" y="f325"/>
                    </a:lnTo>
                    <a:lnTo>
                      <a:pt x="f297" y="f327"/>
                    </a:lnTo>
                    <a:lnTo>
                      <a:pt x="f182" y="f326"/>
                    </a:lnTo>
                    <a:lnTo>
                      <a:pt x="f299" y="f326"/>
                    </a:lnTo>
                    <a:lnTo>
                      <a:pt x="f301" y="f326"/>
                    </a:lnTo>
                    <a:lnTo>
                      <a:pt x="f328" y="f327"/>
                    </a:lnTo>
                    <a:lnTo>
                      <a:pt x="f329" y="f324"/>
                    </a:lnTo>
                    <a:lnTo>
                      <a:pt x="f106" y="f325"/>
                    </a:lnTo>
                    <a:lnTo>
                      <a:pt x="f330" y="f317"/>
                    </a:lnTo>
                    <a:lnTo>
                      <a:pt x="f328" y="f331"/>
                    </a:lnTo>
                    <a:lnTo>
                      <a:pt x="f116" y="f80"/>
                    </a:lnTo>
                    <a:lnTo>
                      <a:pt x="f332" y="f80"/>
                    </a:lnTo>
                    <a:lnTo>
                      <a:pt x="f302" y="f80"/>
                    </a:lnTo>
                    <a:lnTo>
                      <a:pt x="f125" y="f314"/>
                    </a:lnTo>
                    <a:lnTo>
                      <a:pt x="f248" y="f313"/>
                    </a:lnTo>
                    <a:lnTo>
                      <a:pt x="f328" y="f333"/>
                    </a:lnTo>
                    <a:lnTo>
                      <a:pt x="f120" y="f312"/>
                    </a:lnTo>
                    <a:lnTo>
                      <a:pt x="f299" y="f313"/>
                    </a:lnTo>
                    <a:lnTo>
                      <a:pt x="f88" y="f333"/>
                    </a:lnTo>
                    <a:lnTo>
                      <a:pt x="f90" y="f81"/>
                    </a:lnTo>
                    <a:lnTo>
                      <a:pt x="f90" y="f83"/>
                    </a:lnTo>
                    <a:lnTo>
                      <a:pt x="f92" y="f334"/>
                    </a:lnTo>
                    <a:lnTo>
                      <a:pt x="f335" y="f192"/>
                    </a:lnTo>
                    <a:lnTo>
                      <a:pt x="f128" y="f84"/>
                    </a:lnTo>
                    <a:lnTo>
                      <a:pt x="f118" y="f309"/>
                    </a:lnTo>
                    <a:lnTo>
                      <a:pt x="f301" y="f315"/>
                    </a:lnTo>
                    <a:lnTo>
                      <a:pt x="f116" y="f84"/>
                    </a:lnTo>
                    <a:lnTo>
                      <a:pt x="f248" y="f190"/>
                    </a:lnTo>
                    <a:lnTo>
                      <a:pt x="f248" y="f84"/>
                    </a:lnTo>
                    <a:lnTo>
                      <a:pt x="f125" y="f334"/>
                    </a:lnTo>
                    <a:lnTo>
                      <a:pt x="f125" y="f315"/>
                    </a:lnTo>
                    <a:lnTo>
                      <a:pt x="f247" y="f83"/>
                    </a:lnTo>
                    <a:lnTo>
                      <a:pt x="f329" y="f196"/>
                    </a:lnTo>
                    <a:lnTo>
                      <a:pt x="f330" y="f129"/>
                    </a:lnTo>
                    <a:lnTo>
                      <a:pt x="f126" y="f83"/>
                    </a:lnTo>
                    <a:lnTo>
                      <a:pt x="f305" y="f84"/>
                    </a:lnTo>
                    <a:lnTo>
                      <a:pt x="f305" y="f192"/>
                    </a:lnTo>
                    <a:lnTo>
                      <a:pt x="f112" y="f194"/>
                    </a:lnTo>
                    <a:lnTo>
                      <a:pt x="f3" y="f194"/>
                    </a:lnTo>
                    <a:lnTo>
                      <a:pt x="f103" y="f95"/>
                    </a:lnTo>
                    <a:lnTo>
                      <a:pt x="f307" y="f334"/>
                    </a:lnTo>
                    <a:lnTo>
                      <a:pt x="f95" y="f83"/>
                    </a:lnTo>
                    <a:lnTo>
                      <a:pt x="f95" y="f107"/>
                    </a:lnTo>
                    <a:lnTo>
                      <a:pt x="f308" y="f196"/>
                    </a:lnTo>
                    <a:lnTo>
                      <a:pt x="f190" y="f336"/>
                    </a:lnTo>
                    <a:lnTo>
                      <a:pt x="f309" y="f337"/>
                    </a:lnTo>
                    <a:lnTo>
                      <a:pt x="f105" y="f334"/>
                    </a:lnTo>
                    <a:lnTo>
                      <a:pt x="f315" y="f84"/>
                    </a:lnTo>
                    <a:lnTo>
                      <a:pt x="f315" y="f192"/>
                    </a:lnTo>
                    <a:lnTo>
                      <a:pt x="f105" y="f192"/>
                    </a:lnTo>
                    <a:lnTo>
                      <a:pt x="f314" y="f192"/>
                    </a:lnTo>
                    <a:lnTo>
                      <a:pt x="f80" y="f190"/>
                    </a:lnTo>
                    <a:lnTo>
                      <a:pt x="f338" y="f190"/>
                    </a:lnTo>
                    <a:lnTo>
                      <a:pt x="f338" y="f83"/>
                    </a:lnTo>
                    <a:lnTo>
                      <a:pt x="f338" y="f196"/>
                    </a:lnTo>
                    <a:lnTo>
                      <a:pt x="f338" y="f81"/>
                    </a:lnTo>
                    <a:lnTo>
                      <a:pt x="f240" y="f312"/>
                    </a:lnTo>
                    <a:lnTo>
                      <a:pt x="f240" y="f79"/>
                    </a:lnTo>
                    <a:lnTo>
                      <a:pt x="f80" y="f339"/>
                    </a:lnTo>
                    <a:lnTo>
                      <a:pt x="f340" y="f339"/>
                    </a:lnTo>
                    <a:lnTo>
                      <a:pt x="f317" y="f314"/>
                    </a:lnTo>
                    <a:lnTo>
                      <a:pt x="f317" y="f81"/>
                    </a:lnTo>
                    <a:lnTo>
                      <a:pt x="f339" y="f83"/>
                    </a:lnTo>
                    <a:lnTo>
                      <a:pt x="f322" y="f337"/>
                    </a:lnTo>
                    <a:lnTo>
                      <a:pt x="f35" y="f319"/>
                    </a:lnTo>
                    <a:lnTo>
                      <a:pt x="f41" y="f336"/>
                    </a:lnTo>
                    <a:lnTo>
                      <a:pt x="f341" y="f333"/>
                    </a:lnTo>
                    <a:lnTo>
                      <a:pt x="f43" y="f80"/>
                    </a:lnTo>
                    <a:lnTo>
                      <a:pt x="f342" y="f340"/>
                    </a:lnTo>
                    <a:lnTo>
                      <a:pt x="f204" y="f317"/>
                    </a:lnTo>
                    <a:lnTo>
                      <a:pt x="f343" y="f339"/>
                    </a:lnTo>
                    <a:lnTo>
                      <a:pt x="f344" y="f327"/>
                    </a:lnTo>
                    <a:lnTo>
                      <a:pt x="f13" y="f323"/>
                    </a:lnTo>
                    <a:lnTo>
                      <a:pt x="f345" y="f75"/>
                    </a:lnTo>
                    <a:lnTo>
                      <a:pt x="f229" y="f55"/>
                    </a:lnTo>
                    <a:lnTo>
                      <a:pt x="f60" y="f346"/>
                    </a:lnTo>
                    <a:lnTo>
                      <a:pt x="f224" y="f324"/>
                    </a:lnTo>
                    <a:lnTo>
                      <a:pt x="f158" y="f324"/>
                    </a:lnTo>
                    <a:lnTo>
                      <a:pt x="f347" y="f324"/>
                    </a:lnTo>
                    <a:lnTo>
                      <a:pt x="f347" y="f327"/>
                    </a:lnTo>
                    <a:lnTo>
                      <a:pt x="f347" y="f326"/>
                    </a:lnTo>
                    <a:lnTo>
                      <a:pt x="f148" y="f339"/>
                    </a:lnTo>
                    <a:lnTo>
                      <a:pt x="f222" y="f340"/>
                    </a:lnTo>
                    <a:lnTo>
                      <a:pt x="f285" y="f338"/>
                    </a:lnTo>
                    <a:lnTo>
                      <a:pt x="f320" y="f338"/>
                    </a:lnTo>
                    <a:lnTo>
                      <a:pt x="f158" y="f338"/>
                    </a:lnTo>
                    <a:lnTo>
                      <a:pt x="f63" y="f340"/>
                    </a:lnTo>
                    <a:lnTo>
                      <a:pt x="f225" y="f340"/>
                    </a:lnTo>
                    <a:lnTo>
                      <a:pt x="f152" y="f317"/>
                    </a:lnTo>
                    <a:lnTo>
                      <a:pt x="f62" y="f317"/>
                    </a:lnTo>
                    <a:lnTo>
                      <a:pt x="f154" y="f317"/>
                    </a:lnTo>
                    <a:lnTo>
                      <a:pt x="f227" y="f80"/>
                    </a:lnTo>
                    <a:lnTo>
                      <a:pt x="f344" y="f312"/>
                    </a:lnTo>
                    <a:lnTo>
                      <a:pt x="f343" y="f312"/>
                    </a:lnTo>
                    <a:lnTo>
                      <a:pt x="f204" y="f81"/>
                    </a:lnTo>
                    <a:lnTo>
                      <a:pt x="f31" y="f337"/>
                    </a:lnTo>
                    <a:lnTo>
                      <a:pt x="f13" y="f81"/>
                    </a:lnTo>
                    <a:lnTo>
                      <a:pt x="f60" y="f313"/>
                    </a:lnTo>
                    <a:lnTo>
                      <a:pt x="f62" y="f336"/>
                    </a:lnTo>
                    <a:lnTo>
                      <a:pt x="f62" y="f319"/>
                    </a:lnTo>
                    <a:lnTo>
                      <a:pt x="f60" y="f81"/>
                    </a:lnTo>
                    <a:lnTo>
                      <a:pt x="f156" y="f81"/>
                    </a:lnTo>
                    <a:lnTo>
                      <a:pt x="f34" y="f107"/>
                    </a:lnTo>
                    <a:lnTo>
                      <a:pt x="f34" y="f83"/>
                    </a:lnTo>
                    <a:lnTo>
                      <a:pt x="f34" y="f309"/>
                    </a:lnTo>
                    <a:lnTo>
                      <a:pt x="f12" y="f190"/>
                    </a:lnTo>
                    <a:lnTo>
                      <a:pt x="f222" y="f93"/>
                    </a:lnTo>
                    <a:lnTo>
                      <a:pt x="f296" y="f93"/>
                    </a:lnTo>
                    <a:lnTo>
                      <a:pt x="f133" y="f104"/>
                    </a:lnTo>
                    <a:lnTo>
                      <a:pt x="f139" y="f93"/>
                    </a:lnTo>
                    <a:lnTo>
                      <a:pt x="f270" y="f110"/>
                    </a:lnTo>
                    <a:lnTo>
                      <a:pt x="f270" y="f99"/>
                    </a:lnTo>
                    <a:lnTo>
                      <a:pt x="f223" y="f95"/>
                    </a:lnTo>
                    <a:lnTo>
                      <a:pt x="f214" y="f334"/>
                    </a:lnTo>
                    <a:lnTo>
                      <a:pt x="f290" y="f309"/>
                    </a:lnTo>
                    <a:lnTo>
                      <a:pt x="f213" y="f315"/>
                    </a:lnTo>
                    <a:lnTo>
                      <a:pt x="f213" y="f84"/>
                    </a:lnTo>
                    <a:lnTo>
                      <a:pt x="f213" y="f192"/>
                    </a:lnTo>
                    <a:lnTo>
                      <a:pt x="f251" y="f93"/>
                    </a:lnTo>
                    <a:lnTo>
                      <a:pt x="f251" y="f109"/>
                    </a:lnTo>
                    <a:lnTo>
                      <a:pt x="f269" y="f104"/>
                    </a:lnTo>
                    <a:lnTo>
                      <a:pt x="f288" y="f108"/>
                    </a:lnTo>
                    <a:lnTo>
                      <a:pt x="f214" y="f89"/>
                    </a:lnTo>
                    <a:lnTo>
                      <a:pt x="f214" y="f91"/>
                    </a:lnTo>
                    <a:lnTo>
                      <a:pt x="f214" y="f111"/>
                    </a:lnTo>
                    <a:lnTo>
                      <a:pt x="f348" y="f111"/>
                    </a:lnTo>
                    <a:lnTo>
                      <a:pt x="f131" y="f349"/>
                    </a:lnTo>
                    <a:lnTo>
                      <a:pt x="f140" y="f91"/>
                    </a:lnTo>
                    <a:lnTo>
                      <a:pt x="f350" y="f110"/>
                    </a:lnTo>
                    <a:lnTo>
                      <a:pt x="f159" y="f110"/>
                    </a:lnTo>
                    <a:lnTo>
                      <a:pt x="f27" y="f104"/>
                    </a:lnTo>
                    <a:lnTo>
                      <a:pt x="f156" y="f93"/>
                    </a:lnTo>
                    <a:lnTo>
                      <a:pt x="f13" y="f307"/>
                    </a:lnTo>
                    <a:lnTo>
                      <a:pt x="f31" y="f307"/>
                    </a:lnTo>
                    <a:lnTo>
                      <a:pt x="f344" y="f93"/>
                    </a:lnTo>
                    <a:lnTo>
                      <a:pt x="f45" y="f93"/>
                    </a:lnTo>
                    <a:lnTo>
                      <a:pt x="f42" y="f109"/>
                    </a:lnTo>
                    <a:lnTo>
                      <a:pt x="f231" y="f110"/>
                    </a:lnTo>
                    <a:lnTo>
                      <a:pt x="f344" y="f108"/>
                    </a:lnTo>
                    <a:lnTo>
                      <a:pt x="f343" y="f91"/>
                    </a:lnTo>
                    <a:lnTo>
                      <a:pt x="f343" y="f349"/>
                    </a:lnTo>
                    <a:lnTo>
                      <a:pt x="f62" y="f3"/>
                    </a:lnTo>
                    <a:lnTo>
                      <a:pt x="f222" y="f106"/>
                    </a:lnTo>
                    <a:lnTo>
                      <a:pt x="f21" y="f117"/>
                    </a:lnTo>
                    <a:lnTo>
                      <a:pt x="f156" y="f351"/>
                    </a:lnTo>
                    <a:lnTo>
                      <a:pt x="f344" y="f101"/>
                    </a:lnTo>
                    <a:lnTo>
                      <a:pt x="f304" y="f101"/>
                    </a:lnTo>
                    <a:lnTo>
                      <a:pt x="f35" y="f87"/>
                    </a:lnTo>
                    <a:lnTo>
                      <a:pt x="f198" y="f87"/>
                    </a:lnTo>
                    <a:lnTo>
                      <a:pt x="f236" y="f100"/>
                    </a:lnTo>
                    <a:lnTo>
                      <a:pt x="f340" y="f100"/>
                    </a:lnTo>
                    <a:lnTo>
                      <a:pt x="f352" y="f100"/>
                    </a:lnTo>
                    <a:lnTo>
                      <a:pt x="f352" y="f351"/>
                    </a:lnTo>
                    <a:lnTo>
                      <a:pt x="f352" y="f117"/>
                    </a:lnTo>
                    <a:lnTo>
                      <a:pt x="f352" y="f119"/>
                    </a:lnTo>
                    <a:lnTo>
                      <a:pt x="f313" y="f247"/>
                    </a:lnTo>
                    <a:lnTo>
                      <a:pt x="f240" y="f353"/>
                    </a:lnTo>
                    <a:lnTo>
                      <a:pt x="f317" y="f122"/>
                    </a:lnTo>
                    <a:lnTo>
                      <a:pt x="f327" y="f122"/>
                    </a:lnTo>
                    <a:lnTo>
                      <a:pt x="f236" y="f328"/>
                    </a:lnTo>
                    <a:lnTo>
                      <a:pt x="f72" y="f328"/>
                    </a:lnTo>
                    <a:lnTo>
                      <a:pt x="f75" y="f184"/>
                    </a:lnTo>
                    <a:lnTo>
                      <a:pt x="f75" y="f332"/>
                    </a:lnTo>
                    <a:lnTo>
                      <a:pt x="f325" y="f130"/>
                    </a:lnTo>
                    <a:lnTo>
                      <a:pt x="f354" y="f116"/>
                    </a:lnTo>
                    <a:lnTo>
                      <a:pt x="f313" y="f116"/>
                    </a:lnTo>
                    <a:lnTo>
                      <a:pt x="f314" y="f182"/>
                    </a:lnTo>
                    <a:lnTo>
                      <a:pt x="f311" y="f177"/>
                    </a:lnTo>
                    <a:lnTo>
                      <a:pt x="f243" y="f98"/>
                    </a:lnTo>
                    <a:lnTo>
                      <a:pt x="f124" y="f355"/>
                    </a:lnTo>
                    <a:lnTo>
                      <a:pt x="f327" y="f86"/>
                    </a:lnTo>
                    <a:lnTo>
                      <a:pt x="f234" y="f155"/>
                    </a:lnTo>
                    <a:lnTo>
                      <a:pt x="f306" y="f155"/>
                    </a:lnTo>
                    <a:lnTo>
                      <a:pt x="f42" y="f155"/>
                    </a:lnTo>
                    <a:lnTo>
                      <a:pt x="f42" y="f73"/>
                    </a:lnTo>
                    <a:lnTo>
                      <a:pt x="f204" y="f253"/>
                    </a:lnTo>
                    <a:lnTo>
                      <a:pt x="f45" y="f88"/>
                    </a:lnTo>
                    <a:lnTo>
                      <a:pt x="f227" y="f132"/>
                    </a:lnTo>
                    <a:lnTo>
                      <a:pt x="f31" y="f134"/>
                    </a:lnTo>
                    <a:lnTo>
                      <a:pt x="f345" y="f98"/>
                    </a:lnTo>
                    <a:lnTo>
                      <a:pt x="f229" y="f179"/>
                    </a:lnTo>
                    <a:lnTo>
                      <a:pt x="f154" y="f356"/>
                    </a:lnTo>
                    <a:lnTo>
                      <a:pt x="f151" y="f182"/>
                    </a:lnTo>
                    <a:lnTo>
                      <a:pt x="f320" y="f177"/>
                    </a:lnTo>
                    <a:lnTo>
                      <a:pt x="f347" y="f98"/>
                    </a:lnTo>
                    <a:lnTo>
                      <a:pt x="f146" y="f92"/>
                    </a:lnTo>
                    <a:lnTo>
                      <a:pt x="f286" y="f92"/>
                    </a:lnTo>
                    <a:lnTo>
                      <a:pt x="f140" y="f134"/>
                    </a:lnTo>
                    <a:lnTo>
                      <a:pt x="f135" y="f355"/>
                    </a:lnTo>
                    <a:lnTo>
                      <a:pt x="f218" y="f98"/>
                    </a:lnTo>
                    <a:lnTo>
                      <a:pt x="f148" y="f180"/>
                    </a:lnTo>
                    <a:lnTo>
                      <a:pt x="f296" y="f299"/>
                    </a:lnTo>
                    <a:lnTo>
                      <a:pt x="f222" y="f357"/>
                    </a:lnTo>
                    <a:lnTo>
                      <a:pt x="f146" y="f357"/>
                    </a:lnTo>
                    <a:lnTo>
                      <a:pt x="f298" y="f98"/>
                    </a:lnTo>
                    <a:lnTo>
                      <a:pt x="f358" y="f252"/>
                    </a:lnTo>
                    <a:lnTo>
                      <a:pt x="f223" y="f355"/>
                    </a:lnTo>
                    <a:lnTo>
                      <a:pt x="f226" y="f355"/>
                    </a:lnTo>
                    <a:lnTo>
                      <a:pt x="f251" y="f359"/>
                    </a:lnTo>
                    <a:lnTo>
                      <a:pt x="f360" y="f98"/>
                    </a:lnTo>
                    <a:lnTo>
                      <a:pt x="f230" y="f128"/>
                    </a:lnTo>
                    <a:lnTo>
                      <a:pt x="f361" y="f127"/>
                    </a:lnTo>
                    <a:lnTo>
                      <a:pt x="f361" y="f353"/>
                    </a:lnTo>
                    <a:lnTo>
                      <a:pt x="f264" y="f329"/>
                    </a:lnTo>
                    <a:lnTo>
                      <a:pt x="f264" y="f126"/>
                    </a:lnTo>
                    <a:lnTo>
                      <a:pt x="f232" y="f101"/>
                    </a:lnTo>
                    <a:lnTo>
                      <a:pt x="f237" y="f100"/>
                    </a:lnTo>
                    <a:lnTo>
                      <a:pt x="f212" y="f89"/>
                    </a:lnTo>
                    <a:lnTo>
                      <a:pt x="f362" y="f108"/>
                    </a:lnTo>
                    <a:lnTo>
                      <a:pt x="f363" y="f93"/>
                    </a:lnTo>
                    <a:lnTo>
                      <a:pt x="f364" y="f309"/>
                    </a:lnTo>
                    <a:lnTo>
                      <a:pt x="f365" y="f81"/>
                    </a:lnTo>
                    <a:lnTo>
                      <a:pt x="f366" y="f336"/>
                    </a:lnTo>
                    <a:lnTo>
                      <a:pt x="f367" y="f337"/>
                    </a:lnTo>
                    <a:lnTo>
                      <a:pt x="f367" y="f84"/>
                    </a:lnTo>
                    <a:lnTo>
                      <a:pt x="f366" y="f190"/>
                    </a:lnTo>
                    <a:lnTo>
                      <a:pt x="f368" y="f93"/>
                    </a:lnTo>
                    <a:lnTo>
                      <a:pt x="f364" y="f109"/>
                    </a:lnTo>
                    <a:lnTo>
                      <a:pt x="f369" y="f110"/>
                    </a:lnTo>
                    <a:lnTo>
                      <a:pt x="f370" y="f111"/>
                    </a:lnTo>
                    <a:lnTo>
                      <a:pt x="f371" y="f100"/>
                    </a:lnTo>
                    <a:lnTo>
                      <a:pt x="f372" y="f101"/>
                    </a:lnTo>
                    <a:lnTo>
                      <a:pt x="f373" y="f351"/>
                    </a:lnTo>
                    <a:lnTo>
                      <a:pt x="f374" y="f119"/>
                    </a:lnTo>
                    <a:lnTo>
                      <a:pt x="f235" y="f353"/>
                    </a:lnTo>
                    <a:lnTo>
                      <a:pt x="f237" y="f301"/>
                    </a:lnTo>
                    <a:lnTo>
                      <a:pt x="f235" y="f182"/>
                    </a:lnTo>
                    <a:lnTo>
                      <a:pt x="f2" y="f98"/>
                    </a:lnTo>
                    <a:lnTo>
                      <a:pt x="f375" y="f252"/>
                    </a:lnTo>
                    <a:lnTo>
                      <a:pt x="f375" y="f359"/>
                    </a:lnTo>
                    <a:lnTo>
                      <a:pt x="f264" y="f134"/>
                    </a:lnTo>
                    <a:lnTo>
                      <a:pt x="f213" y="f94"/>
                    </a:lnTo>
                    <a:lnTo>
                      <a:pt x="f214" y="f86"/>
                    </a:lnTo>
                    <a:lnTo>
                      <a:pt x="f223" y="f137"/>
                    </a:lnTo>
                    <a:lnTo>
                      <a:pt x="f168" y="f137"/>
                    </a:lnTo>
                    <a:lnTo>
                      <a:pt x="f168" y="f76"/>
                    </a:lnTo>
                    <a:lnTo>
                      <a:pt x="f270" y="f73"/>
                    </a:lnTo>
                    <a:lnTo>
                      <a:pt x="f348" y="f73"/>
                    </a:lnTo>
                    <a:lnTo>
                      <a:pt x="f269" y="f85"/>
                    </a:lnTo>
                    <a:lnTo>
                      <a:pt x="f376" y="f257"/>
                    </a:lnTo>
                    <a:lnTo>
                      <a:pt x="f2" y="f82"/>
                    </a:lnTo>
                    <a:lnTo>
                      <a:pt x="f232" y="f145"/>
                    </a:lnTo>
                    <a:lnTo>
                      <a:pt x="f232" y="f155"/>
                    </a:lnTo>
                    <a:lnTo>
                      <a:pt x="f232" y="f153"/>
                    </a:lnTo>
                    <a:lnTo>
                      <a:pt x="f238" y="f137"/>
                    </a:lnTo>
                    <a:lnTo>
                      <a:pt x="f212" y="f92"/>
                    </a:lnTo>
                    <a:lnTo>
                      <a:pt x="f239" y="f359"/>
                    </a:lnTo>
                    <a:lnTo>
                      <a:pt x="f372" y="f355"/>
                    </a:lnTo>
                    <a:lnTo>
                      <a:pt x="f370" y="f98"/>
                    </a:lnTo>
                    <a:lnTo>
                      <a:pt x="f370" y="f177"/>
                    </a:lnTo>
                    <a:lnTo>
                      <a:pt x="f371" y="f182"/>
                    </a:lnTo>
                    <a:lnTo>
                      <a:pt x="f372" y="f299"/>
                    </a:lnTo>
                    <a:lnTo>
                      <a:pt x="f371" y="f118"/>
                    </a:lnTo>
                    <a:lnTo>
                      <a:pt x="f370" y="f116"/>
                    </a:lnTo>
                    <a:lnTo>
                      <a:pt x="f362" y="f328"/>
                    </a:lnTo>
                    <a:lnTo>
                      <a:pt x="f377" y="f125"/>
                    </a:lnTo>
                    <a:lnTo>
                      <a:pt x="f378" y="f247"/>
                    </a:lnTo>
                    <a:lnTo>
                      <a:pt x="f365" y="f117"/>
                    </a:lnTo>
                    <a:lnTo>
                      <a:pt x="f379" y="f117"/>
                    </a:lnTo>
                    <a:lnTo>
                      <a:pt x="f364" y="f328"/>
                    </a:lnTo>
                    <a:lnTo>
                      <a:pt x="f368" y="f353"/>
                    </a:lnTo>
                    <a:lnTo>
                      <a:pt x="f367" y="f247"/>
                    </a:lnTo>
                    <a:lnTo>
                      <a:pt x="f380" y="f330"/>
                    </a:lnTo>
                    <a:lnTo>
                      <a:pt x="f381" y="f351"/>
                    </a:lnTo>
                    <a:lnTo>
                      <a:pt x="f382" y="f87"/>
                    </a:lnTo>
                    <a:lnTo>
                      <a:pt x="f383" y="f87"/>
                    </a:lnTo>
                    <a:lnTo>
                      <a:pt x="f384" y="f117"/>
                    </a:lnTo>
                    <a:lnTo>
                      <a:pt x="f382" y="f126"/>
                    </a:lnTo>
                    <a:lnTo>
                      <a:pt x="f382" y="f247"/>
                    </a:lnTo>
                    <a:lnTo>
                      <a:pt x="f385" y="f122"/>
                    </a:lnTo>
                    <a:lnTo>
                      <a:pt x="f386" y="f328"/>
                    </a:lnTo>
                    <a:lnTo>
                      <a:pt x="f367" y="f127"/>
                    </a:lnTo>
                    <a:lnTo>
                      <a:pt x="f365" y="f301"/>
                    </a:lnTo>
                    <a:lnTo>
                      <a:pt x="f368" y="f299"/>
                    </a:lnTo>
                    <a:lnTo>
                      <a:pt x="f366" y="f299"/>
                    </a:lnTo>
                    <a:lnTo>
                      <a:pt x="f387" y="f299"/>
                    </a:lnTo>
                    <a:lnTo>
                      <a:pt x="f381" y="f182"/>
                    </a:lnTo>
                    <a:lnTo>
                      <a:pt x="f210" y="f356"/>
                    </a:lnTo>
                    <a:lnTo>
                      <a:pt x="f382" y="f180"/>
                    </a:lnTo>
                    <a:lnTo>
                      <a:pt x="f388" y="f179"/>
                    </a:lnTo>
                    <a:lnTo>
                      <a:pt x="f389" y="f98"/>
                    </a:lnTo>
                    <a:lnTo>
                      <a:pt x="f389" y="f252"/>
                    </a:lnTo>
                    <a:lnTo>
                      <a:pt x="f383" y="f252"/>
                    </a:lnTo>
                    <a:lnTo>
                      <a:pt x="f381" y="f359"/>
                    </a:lnTo>
                    <a:lnTo>
                      <a:pt x="f386" y="f98"/>
                    </a:lnTo>
                    <a:lnTo>
                      <a:pt x="f211" y="f98"/>
                    </a:lnTo>
                    <a:lnTo>
                      <a:pt x="f366" y="f98"/>
                    </a:lnTo>
                    <a:lnTo>
                      <a:pt x="f366" y="f355"/>
                    </a:lnTo>
                    <a:lnTo>
                      <a:pt x="f210" y="f94"/>
                    </a:lnTo>
                    <a:lnTo>
                      <a:pt x="f385" y="f64"/>
                    </a:lnTo>
                    <a:lnTo>
                      <a:pt x="f390" y="f64"/>
                    </a:lnTo>
                    <a:lnTo>
                      <a:pt x="f380" y="f76"/>
                    </a:lnTo>
                    <a:lnTo>
                      <a:pt x="f391" y="f137"/>
                    </a:lnTo>
                    <a:lnTo>
                      <a:pt x="f367" y="f64"/>
                    </a:lnTo>
                    <a:lnTo>
                      <a:pt x="f366" y="f64"/>
                    </a:lnTo>
                    <a:lnTo>
                      <a:pt x="f369" y="f359"/>
                    </a:lnTo>
                    <a:lnTo>
                      <a:pt x="f392" y="f134"/>
                    </a:lnTo>
                    <a:lnTo>
                      <a:pt x="f378" y="f94"/>
                    </a:lnTo>
                    <a:lnTo>
                      <a:pt x="f378" y="f76"/>
                    </a:lnTo>
                    <a:lnTo>
                      <a:pt x="f370" y="f137"/>
                    </a:lnTo>
                    <a:lnTo>
                      <a:pt x="f372" y="f88"/>
                    </a:lnTo>
                    <a:lnTo>
                      <a:pt x="f362" y="f253"/>
                    </a:lnTo>
                    <a:lnTo>
                      <a:pt x="f239" y="f153"/>
                    </a:lnTo>
                    <a:lnTo>
                      <a:pt x="f246" y="f74"/>
                    </a:lnTo>
                    <a:lnTo>
                      <a:pt x="f246" y="f254"/>
                    </a:lnTo>
                    <a:lnTo>
                      <a:pt x="f239" y="f145"/>
                    </a:lnTo>
                    <a:lnTo>
                      <a:pt x="f246" y="f145"/>
                    </a:lnTo>
                    <a:lnTo>
                      <a:pt x="f241" y="f147"/>
                    </a:lnTo>
                    <a:lnTo>
                      <a:pt x="f393" y="f162"/>
                    </a:lnTo>
                    <a:lnTo>
                      <a:pt x="f239" y="f171"/>
                    </a:lnTo>
                    <a:lnTo>
                      <a:pt x="f370" y="f257"/>
                    </a:lnTo>
                    <a:lnTo>
                      <a:pt x="f370" y="f143"/>
                    </a:lnTo>
                    <a:lnTo>
                      <a:pt x="f371" y="f394"/>
                    </a:lnTo>
                    <a:lnTo>
                      <a:pt x="f395" y="f394"/>
                    </a:lnTo>
                    <a:lnTo>
                      <a:pt x="f378" y="f56"/>
                    </a:lnTo>
                    <a:lnTo>
                      <a:pt x="f396" y="f164"/>
                    </a:lnTo>
                    <a:lnTo>
                      <a:pt x="f364" y="f162"/>
                    </a:lnTo>
                    <a:lnTo>
                      <a:pt x="f366" y="f171"/>
                    </a:lnTo>
                    <a:lnTo>
                      <a:pt x="f211" y="f171"/>
                    </a:lnTo>
                    <a:lnTo>
                      <a:pt x="f380" y="f82"/>
                    </a:lnTo>
                    <a:lnTo>
                      <a:pt x="f382" y="f157"/>
                    </a:lnTo>
                    <a:lnTo>
                      <a:pt x="f389" y="f257"/>
                    </a:lnTo>
                    <a:lnTo>
                      <a:pt x="f383" y="f171"/>
                    </a:lnTo>
                    <a:lnTo>
                      <a:pt x="f382" y="f164"/>
                    </a:lnTo>
                    <a:lnTo>
                      <a:pt x="f210" y="f394"/>
                    </a:lnTo>
                    <a:lnTo>
                      <a:pt x="f397" y="f259"/>
                    </a:lnTo>
                    <a:lnTo>
                      <a:pt x="f398" y="f166"/>
                    </a:lnTo>
                    <a:lnTo>
                      <a:pt x="f399" y="f166"/>
                    </a:lnTo>
                    <a:lnTo>
                      <a:pt x="f400" y="f259"/>
                    </a:lnTo>
                    <a:lnTo>
                      <a:pt x="f401" y="f394"/>
                    </a:lnTo>
                    <a:lnTo>
                      <a:pt x="f195" y="f171"/>
                    </a:lnTo>
                    <a:lnTo>
                      <a:pt x="f401" y="f257"/>
                    </a:lnTo>
                    <a:lnTo>
                      <a:pt x="f402" y="f66"/>
                    </a:lnTo>
                    <a:lnTo>
                      <a:pt x="f403" y="f257"/>
                    </a:lnTo>
                    <a:lnTo>
                      <a:pt x="f404" y="f294"/>
                    </a:lnTo>
                    <a:lnTo>
                      <a:pt x="f197" y="f69"/>
                    </a:lnTo>
                    <a:lnTo>
                      <a:pt x="f199" y="f66"/>
                    </a:lnTo>
                    <a:lnTo>
                      <a:pt x="f191" y="f66"/>
                    </a:lnTo>
                    <a:lnTo>
                      <a:pt x="f191" y="f69"/>
                    </a:lnTo>
                    <a:lnTo>
                      <a:pt x="f405" y="f69"/>
                    </a:lnTo>
                    <a:lnTo>
                      <a:pt x="f405" y="f257"/>
                    </a:lnTo>
                    <a:lnTo>
                      <a:pt x="f406" y="f157"/>
                    </a:lnTo>
                    <a:lnTo>
                      <a:pt x="f407" y="f157"/>
                    </a:lnTo>
                    <a:lnTo>
                      <a:pt x="f408" y="f69"/>
                    </a:lnTo>
                    <a:lnTo>
                      <a:pt x="f409" y="f162"/>
                    </a:lnTo>
                    <a:lnTo>
                      <a:pt x="f410" y="f167"/>
                    </a:lnTo>
                    <a:lnTo>
                      <a:pt x="f411" y="f167"/>
                    </a:lnTo>
                    <a:lnTo>
                      <a:pt x="f412" y="f167"/>
                    </a:lnTo>
                    <a:lnTo>
                      <a:pt x="f413" y="f259"/>
                    </a:lnTo>
                    <a:lnTo>
                      <a:pt x="f169" y="f414"/>
                    </a:lnTo>
                    <a:lnTo>
                      <a:pt x="f169" y="f166"/>
                    </a:lnTo>
                    <a:close/>
                    <a:moveTo>
                      <a:pt x="f374" y="f415"/>
                    </a:moveTo>
                    <a:lnTo>
                      <a:pt x="f237" y="f416"/>
                    </a:lnTo>
                    <a:lnTo>
                      <a:pt x="f212" y="f53"/>
                    </a:lnTo>
                    <a:lnTo>
                      <a:pt x="f371" y="f292"/>
                    </a:lnTo>
                    <a:lnTo>
                      <a:pt x="f377" y="f417"/>
                    </a:lnTo>
                    <a:lnTo>
                      <a:pt x="f373" y="f167"/>
                    </a:lnTo>
                    <a:lnTo>
                      <a:pt x="f374" y="f259"/>
                    </a:lnTo>
                    <a:lnTo>
                      <a:pt x="f2" y="f166"/>
                    </a:lnTo>
                    <a:lnTo>
                      <a:pt x="f233" y="f167"/>
                    </a:lnTo>
                    <a:lnTo>
                      <a:pt x="f376" y="f414"/>
                    </a:lnTo>
                    <a:lnTo>
                      <a:pt x="f214" y="f417"/>
                    </a:lnTo>
                    <a:lnTo>
                      <a:pt x="f216" y="f418"/>
                    </a:lnTo>
                    <a:lnTo>
                      <a:pt x="f235" y="f53"/>
                    </a:lnTo>
                    <a:lnTo>
                      <a:pt x="f374" y="f415"/>
                    </a:lnTo>
                    <a:close/>
                    <a:moveTo>
                      <a:pt x="f385" y="f293"/>
                    </a:moveTo>
                    <a:lnTo>
                      <a:pt x="f368" y="f259"/>
                    </a:lnTo>
                    <a:lnTo>
                      <a:pt x="f395" y="f417"/>
                    </a:lnTo>
                    <a:lnTo>
                      <a:pt x="f395" y="f419"/>
                    </a:lnTo>
                    <a:lnTo>
                      <a:pt x="f395" y="f292"/>
                    </a:lnTo>
                    <a:lnTo>
                      <a:pt x="f363" y="f52"/>
                    </a:lnTo>
                    <a:lnTo>
                      <a:pt x="f392" y="f287"/>
                    </a:lnTo>
                    <a:lnTo>
                      <a:pt x="f391" y="f287"/>
                    </a:lnTo>
                    <a:lnTo>
                      <a:pt x="f387" y="f420"/>
                    </a:lnTo>
                    <a:lnTo>
                      <a:pt x="f386" y="f421"/>
                    </a:lnTo>
                    <a:lnTo>
                      <a:pt x="f381" y="f416"/>
                    </a:lnTo>
                    <a:lnTo>
                      <a:pt x="f385" y="f61"/>
                    </a:lnTo>
                    <a:lnTo>
                      <a:pt x="f385" y="f293"/>
                    </a:lnTo>
                    <a:close/>
                    <a:moveTo>
                      <a:pt x="f422" y="f36"/>
                    </a:moveTo>
                    <a:lnTo>
                      <a:pt x="f388" y="f423"/>
                    </a:lnTo>
                    <a:lnTo>
                      <a:pt x="f390" y="f424"/>
                    </a:lnTo>
                    <a:lnTo>
                      <a:pt x="f386" y="f266"/>
                    </a:lnTo>
                    <a:lnTo>
                      <a:pt x="f425" y="f22"/>
                    </a:lnTo>
                    <a:lnTo>
                      <a:pt x="f381" y="f29"/>
                    </a:lnTo>
                    <a:lnTo>
                      <a:pt x="f385" y="f426"/>
                    </a:lnTo>
                    <a:lnTo>
                      <a:pt x="f389" y="f426"/>
                    </a:lnTo>
                    <a:lnTo>
                      <a:pt x="f427" y="f426"/>
                    </a:lnTo>
                    <a:lnTo>
                      <a:pt x="f422" y="f36"/>
                    </a:lnTo>
                    <a:close/>
                    <a:moveTo>
                      <a:pt x="f428" y="f429"/>
                    </a:moveTo>
                    <a:lnTo>
                      <a:pt x="f397" y="f419"/>
                    </a:lnTo>
                    <a:lnTo>
                      <a:pt x="f384" y="f292"/>
                    </a:lnTo>
                    <a:lnTo>
                      <a:pt x="f389" y="f61"/>
                    </a:lnTo>
                    <a:lnTo>
                      <a:pt x="f388" y="f53"/>
                    </a:lnTo>
                    <a:lnTo>
                      <a:pt x="f381" y="f430"/>
                    </a:lnTo>
                    <a:lnTo>
                      <a:pt x="f388" y="f38"/>
                    </a:lnTo>
                    <a:lnTo>
                      <a:pt x="f431" y="f432"/>
                    </a:lnTo>
                    <a:lnTo>
                      <a:pt x="f209" y="f433"/>
                    </a:lnTo>
                    <a:lnTo>
                      <a:pt x="f434" y="f36"/>
                    </a:lnTo>
                    <a:lnTo>
                      <a:pt x="f435" y="f436"/>
                    </a:lnTo>
                    <a:lnTo>
                      <a:pt x="f437" y="f436"/>
                    </a:lnTo>
                    <a:lnTo>
                      <a:pt x="f438" y="f436"/>
                    </a:lnTo>
                    <a:lnTo>
                      <a:pt x="f209" y="f439"/>
                    </a:lnTo>
                    <a:lnTo>
                      <a:pt x="f209" y="f440"/>
                    </a:lnTo>
                    <a:lnTo>
                      <a:pt x="f209" y="f275"/>
                    </a:lnTo>
                    <a:lnTo>
                      <a:pt x="f401" y="f275"/>
                    </a:lnTo>
                    <a:lnTo>
                      <a:pt x="f195" y="f276"/>
                    </a:lnTo>
                    <a:lnTo>
                      <a:pt x="f437" y="f22"/>
                    </a:lnTo>
                    <a:lnTo>
                      <a:pt x="f437" y="f441"/>
                    </a:lnTo>
                    <a:lnTo>
                      <a:pt x="f428" y="f26"/>
                    </a:lnTo>
                    <a:lnTo>
                      <a:pt x="f402" y="f26"/>
                    </a:lnTo>
                    <a:lnTo>
                      <a:pt x="f442" y="f36"/>
                    </a:lnTo>
                    <a:lnTo>
                      <a:pt x="f442" y="f282"/>
                    </a:lnTo>
                    <a:lnTo>
                      <a:pt x="f205" y="f430"/>
                    </a:lnTo>
                    <a:lnTo>
                      <a:pt x="f443" y="f444"/>
                    </a:lnTo>
                    <a:lnTo>
                      <a:pt x="f437" y="f50"/>
                    </a:lnTo>
                    <a:lnTo>
                      <a:pt x="f434" y="f292"/>
                    </a:lnTo>
                    <a:lnTo>
                      <a:pt x="f428" y="f429"/>
                    </a:lnTo>
                    <a:close/>
                    <a:moveTo>
                      <a:pt x="f372" y="f29"/>
                    </a:moveTo>
                    <a:lnTo>
                      <a:pt x="f393" y="f436"/>
                    </a:lnTo>
                    <a:lnTo>
                      <a:pt x="f233" y="f26"/>
                    </a:lnTo>
                    <a:lnTo>
                      <a:pt x="f290" y="f439"/>
                    </a:lnTo>
                    <a:lnTo>
                      <a:pt x="f168" y="f275"/>
                    </a:lnTo>
                    <a:lnTo>
                      <a:pt x="f144" y="f275"/>
                    </a:lnTo>
                    <a:lnTo>
                      <a:pt x="f219" y="f445"/>
                    </a:lnTo>
                    <a:lnTo>
                      <a:pt x="f269" y="f446"/>
                    </a:lnTo>
                    <a:lnTo>
                      <a:pt x="f246" y="f6"/>
                    </a:lnTo>
                    <a:lnTo>
                      <a:pt x="f372" y="f2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1569093" y="3625976"/>
                <a:ext cx="728667" cy="911227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459"/>
                  <a:gd name="f7" fmla="val 574"/>
                  <a:gd name="f8" fmla="val 178"/>
                  <a:gd name="f9" fmla="val 223"/>
                  <a:gd name="f10" fmla="val 230"/>
                  <a:gd name="f11" fmla="val 181"/>
                  <a:gd name="f12" fmla="val 235"/>
                  <a:gd name="f13" fmla="val 236"/>
                  <a:gd name="f14" fmla="val 184"/>
                  <a:gd name="f15" fmla="val 241"/>
                  <a:gd name="f16" fmla="val 185"/>
                  <a:gd name="f17" fmla="val 245"/>
                  <a:gd name="f18" fmla="val 193"/>
                  <a:gd name="f19" fmla="val 256"/>
                  <a:gd name="f20" fmla="val 195"/>
                  <a:gd name="f21" fmla="val 257"/>
                  <a:gd name="f22" fmla="val 260"/>
                  <a:gd name="f23" fmla="val 192"/>
                  <a:gd name="f24" fmla="val 265"/>
                  <a:gd name="f25" fmla="val 188"/>
                  <a:gd name="f26" fmla="val 277"/>
                  <a:gd name="f27" fmla="val 283"/>
                  <a:gd name="f28" fmla="val 176"/>
                  <a:gd name="f29" fmla="val 288"/>
                  <a:gd name="f30" fmla="val 291"/>
                  <a:gd name="f31" fmla="val 179"/>
                  <a:gd name="f32" fmla="val 295"/>
                  <a:gd name="f33" fmla="val 292"/>
                  <a:gd name="f34" fmla="val 290"/>
                  <a:gd name="f35" fmla="val 187"/>
                  <a:gd name="f36" fmla="val 285"/>
                  <a:gd name="f37" fmla="val 202"/>
                  <a:gd name="f38" fmla="val 204"/>
                  <a:gd name="f39" fmla="val 208"/>
                  <a:gd name="f40" fmla="val 214"/>
                  <a:gd name="f41" fmla="val 221"/>
                  <a:gd name="f42" fmla="val 222"/>
                  <a:gd name="f43" fmla="val 229"/>
                  <a:gd name="f44" fmla="val 287"/>
                  <a:gd name="f45" fmla="val 226"/>
                  <a:gd name="f46" fmla="val 286"/>
                  <a:gd name="f47" fmla="val 213"/>
                  <a:gd name="f48" fmla="val 274"/>
                  <a:gd name="f49" fmla="val 209"/>
                  <a:gd name="f50" fmla="val 218"/>
                  <a:gd name="f51" fmla="val 219"/>
                  <a:gd name="f52" fmla="val 231"/>
                  <a:gd name="f53" fmla="val 238"/>
                  <a:gd name="f54" fmla="val 242"/>
                  <a:gd name="f55" fmla="val 262"/>
                  <a:gd name="f56" fmla="val 264"/>
                  <a:gd name="f57" fmla="val 250"/>
                  <a:gd name="f58" fmla="val 255"/>
                  <a:gd name="f59" fmla="val 258"/>
                  <a:gd name="f60" fmla="val 261"/>
                  <a:gd name="f61" fmla="val 266"/>
                  <a:gd name="f62" fmla="val 269"/>
                  <a:gd name="f63" fmla="val 267"/>
                  <a:gd name="f64" fmla="val 293"/>
                  <a:gd name="f65" fmla="val 301"/>
                  <a:gd name="f66" fmla="val 275"/>
                  <a:gd name="f67" fmla="val 314"/>
                  <a:gd name="f68" fmla="val 296"/>
                  <a:gd name="f69" fmla="val 340"/>
                  <a:gd name="f70" fmla="val 357"/>
                  <a:gd name="f71" fmla="val 371"/>
                  <a:gd name="f72" fmla="val 300"/>
                  <a:gd name="f73" fmla="val 391"/>
                  <a:gd name="f74" fmla="val 339"/>
                  <a:gd name="f75" fmla="val 400"/>
                  <a:gd name="f76" fmla="val 426"/>
                  <a:gd name="f77" fmla="val 338"/>
                  <a:gd name="f78" fmla="val 434"/>
                  <a:gd name="f79" fmla="val 441"/>
                  <a:gd name="f80" fmla="val 342"/>
                  <a:gd name="f81" fmla="val 443"/>
                  <a:gd name="f82" fmla="val 347"/>
                  <a:gd name="f83" fmla="val 446"/>
                  <a:gd name="f84" fmla="val 354"/>
                  <a:gd name="f85" fmla="val 449"/>
                  <a:gd name="f86" fmla="val 362"/>
                  <a:gd name="f87" fmla="val 450"/>
                  <a:gd name="f88" fmla="val 364"/>
                  <a:gd name="f89" fmla="val 451"/>
                  <a:gd name="f90" fmla="val 368"/>
                  <a:gd name="f91" fmla="val 454"/>
                  <a:gd name="f92" fmla="val 376"/>
                  <a:gd name="f93" fmla="val 456"/>
                  <a:gd name="f94" fmla="val 385"/>
                  <a:gd name="f95" fmla="val 452"/>
                  <a:gd name="f96" fmla="val 404"/>
                  <a:gd name="f97" fmla="val 406"/>
                  <a:gd name="f98" fmla="val 413"/>
                  <a:gd name="f99" fmla="val 417"/>
                  <a:gd name="f100" fmla="val 442"/>
                  <a:gd name="f101" fmla="val 427"/>
                  <a:gd name="f102" fmla="val 432"/>
                  <a:gd name="f103" fmla="val 435"/>
                  <a:gd name="f104" fmla="val 445"/>
                  <a:gd name="f105" fmla="val 444"/>
                  <a:gd name="f106" fmla="val 457"/>
                  <a:gd name="f107" fmla="val 466"/>
                  <a:gd name="f108" fmla="val 468"/>
                  <a:gd name="f109" fmla="val 474"/>
                  <a:gd name="f110" fmla="val 439"/>
                  <a:gd name="f111" fmla="val 477"/>
                  <a:gd name="f112" fmla="val 438"/>
                  <a:gd name="f113" fmla="val 482"/>
                  <a:gd name="f114" fmla="val 437"/>
                  <a:gd name="f115" fmla="val 485"/>
                  <a:gd name="f116" fmla="val 486"/>
                  <a:gd name="f117" fmla="val 489"/>
                  <a:gd name="f118" fmla="val 493"/>
                  <a:gd name="f119" fmla="val 498"/>
                  <a:gd name="f120" fmla="val 506"/>
                  <a:gd name="f121" fmla="val 512"/>
                  <a:gd name="f122" fmla="val 525"/>
                  <a:gd name="f123" fmla="val 535"/>
                  <a:gd name="f124" fmla="val 541"/>
                  <a:gd name="f125" fmla="val 550"/>
                  <a:gd name="f126" fmla="val 555"/>
                  <a:gd name="f127" fmla="val 558"/>
                  <a:gd name="f128" fmla="val 455"/>
                  <a:gd name="f129" fmla="val 565"/>
                  <a:gd name="f130" fmla="val 569"/>
                  <a:gd name="f131" fmla="val 430"/>
                  <a:gd name="f132" fmla="val 563"/>
                  <a:gd name="f133" fmla="val 422"/>
                  <a:gd name="f134" fmla="val 561"/>
                  <a:gd name="f135" fmla="val 421"/>
                  <a:gd name="f136" fmla="val 559"/>
                  <a:gd name="f137" fmla="val 557"/>
                  <a:gd name="f138" fmla="val 405"/>
                  <a:gd name="f139" fmla="val 554"/>
                  <a:gd name="f140" fmla="val 396"/>
                  <a:gd name="f141" fmla="val 552"/>
                  <a:gd name="f142" fmla="val 390"/>
                  <a:gd name="f143" fmla="val 386"/>
                  <a:gd name="f144" fmla="val 384"/>
                  <a:gd name="f145" fmla="val 383"/>
                  <a:gd name="f146" fmla="val 377"/>
                  <a:gd name="f147" fmla="val 553"/>
                  <a:gd name="f148" fmla="val 370"/>
                  <a:gd name="f149" fmla="val 528"/>
                  <a:gd name="f150" fmla="val 345"/>
                  <a:gd name="f151" fmla="val 515"/>
                  <a:gd name="f152" fmla="val 514"/>
                  <a:gd name="f153" fmla="val 343"/>
                  <a:gd name="f154" fmla="val 511"/>
                  <a:gd name="f155" fmla="val 336"/>
                  <a:gd name="f156" fmla="val 508"/>
                  <a:gd name="f157" fmla="val 335"/>
                  <a:gd name="f158" fmla="val 499"/>
                  <a:gd name="f159" fmla="val 329"/>
                  <a:gd name="f160" fmla="val 497"/>
                  <a:gd name="f161" fmla="val 494"/>
                  <a:gd name="f162" fmla="val 327"/>
                  <a:gd name="f163" fmla="val 325"/>
                  <a:gd name="f164" fmla="val 478"/>
                  <a:gd name="f165" fmla="val 322"/>
                  <a:gd name="f166" fmla="val 320"/>
                  <a:gd name="f167" fmla="val 473"/>
                  <a:gd name="f168" fmla="val 298"/>
                  <a:gd name="f169" fmla="val 463"/>
                  <a:gd name="f170" fmla="val 282"/>
                  <a:gd name="f171" fmla="val 476"/>
                  <a:gd name="f172" fmla="val 469"/>
                  <a:gd name="f173" fmla="val 225"/>
                  <a:gd name="f174" fmla="val 216"/>
                  <a:gd name="f175" fmla="val 460"/>
                  <a:gd name="f176" fmla="val 200"/>
                  <a:gd name="f177" fmla="val 465"/>
                  <a:gd name="f178" fmla="val 491"/>
                  <a:gd name="f179" fmla="val 527"/>
                  <a:gd name="f180" fmla="val 174"/>
                  <a:gd name="f181" fmla="val 533"/>
                  <a:gd name="f182" fmla="val 171"/>
                  <a:gd name="f183" fmla="val 545"/>
                  <a:gd name="f184" fmla="val 166"/>
                  <a:gd name="f185" fmla="val 548"/>
                  <a:gd name="f186" fmla="val 159"/>
                  <a:gd name="f187" fmla="val 542"/>
                  <a:gd name="f188" fmla="val 157"/>
                  <a:gd name="f189" fmla="val 546"/>
                  <a:gd name="f190" fmla="val 161"/>
                  <a:gd name="f191" fmla="val 151"/>
                  <a:gd name="f192" fmla="val 128"/>
                  <a:gd name="f193" fmla="val 567"/>
                  <a:gd name="f194" fmla="val 127"/>
                  <a:gd name="f195" fmla="val 566"/>
                  <a:gd name="f196" fmla="val 123"/>
                  <a:gd name="f197" fmla="val 121"/>
                  <a:gd name="f198" fmla="val 113"/>
                  <a:gd name="f199" fmla="val 108"/>
                  <a:gd name="f200" fmla="val 106"/>
                  <a:gd name="f201" fmla="val 82"/>
                  <a:gd name="f202" fmla="val 81"/>
                  <a:gd name="f203" fmla="val 540"/>
                  <a:gd name="f204" fmla="val 64"/>
                  <a:gd name="f205" fmla="val 531"/>
                  <a:gd name="f206" fmla="val 518"/>
                  <a:gd name="f207" fmla="val 83"/>
                  <a:gd name="f208" fmla="val 503"/>
                  <a:gd name="f209" fmla="val 501"/>
                  <a:gd name="f210" fmla="val 85"/>
                  <a:gd name="f211" fmla="val 91"/>
                  <a:gd name="f212" fmla="val 89"/>
                  <a:gd name="f213" fmla="val 480"/>
                  <a:gd name="f214" fmla="val 86"/>
                  <a:gd name="f215" fmla="val 79"/>
                  <a:gd name="f216" fmla="val 78"/>
                  <a:gd name="f217" fmla="val 55"/>
                  <a:gd name="f218" fmla="val 440"/>
                  <a:gd name="f219" fmla="val 75"/>
                  <a:gd name="f220" fmla="val 429"/>
                  <a:gd name="f221" fmla="val 431"/>
                  <a:gd name="f222" fmla="val 111"/>
                  <a:gd name="f223" fmla="val 423"/>
                  <a:gd name="f224" fmla="val 119"/>
                  <a:gd name="f225" fmla="val 418"/>
                  <a:gd name="f226" fmla="val 124"/>
                  <a:gd name="f227" fmla="val 410"/>
                  <a:gd name="f228" fmla="val 409"/>
                  <a:gd name="f229" fmla="val 408"/>
                  <a:gd name="f230" fmla="val 398"/>
                  <a:gd name="f231" fmla="val 381"/>
                  <a:gd name="f232" fmla="val 130"/>
                  <a:gd name="f233" fmla="val 133"/>
                  <a:gd name="f234" fmla="val 142"/>
                  <a:gd name="f235" fmla="val 134"/>
                  <a:gd name="f236" fmla="val 367"/>
                  <a:gd name="f237" fmla="val 132"/>
                  <a:gd name="f238" fmla="val 366"/>
                  <a:gd name="f239" fmla="val 359"/>
                  <a:gd name="f240" fmla="val 125"/>
                  <a:gd name="f241" fmla="val 129"/>
                  <a:gd name="f242" fmla="val 328"/>
                  <a:gd name="f243" fmla="val 324"/>
                  <a:gd name="f244" fmla="val 120"/>
                  <a:gd name="f245" fmla="val 315"/>
                  <a:gd name="f246" fmla="val 312"/>
                  <a:gd name="f247" fmla="val 112"/>
                  <a:gd name="f248" fmla="val 316"/>
                  <a:gd name="f249" fmla="val 313"/>
                  <a:gd name="f250" fmla="val 104"/>
                  <a:gd name="f251" fmla="val 103"/>
                  <a:gd name="f252" fmla="val 94"/>
                  <a:gd name="f253" fmla="val 321"/>
                  <a:gd name="f254" fmla="val 98"/>
                  <a:gd name="f255" fmla="val 330"/>
                  <a:gd name="f256" fmla="val 90"/>
                  <a:gd name="f257" fmla="val 332"/>
                  <a:gd name="f258" fmla="val 87"/>
                  <a:gd name="f259" fmla="val 333"/>
                  <a:gd name="f260" fmla="val 73"/>
                  <a:gd name="f261" fmla="val 334"/>
                  <a:gd name="f262" fmla="val 72"/>
                  <a:gd name="f263" fmla="val 65"/>
                  <a:gd name="f264" fmla="val 52"/>
                  <a:gd name="f265" fmla="val 319"/>
                  <a:gd name="f266" fmla="val 51"/>
                  <a:gd name="f267" fmla="val 49"/>
                  <a:gd name="f268" fmla="val 58"/>
                  <a:gd name="f269" fmla="val 311"/>
                  <a:gd name="f270" fmla="val 74"/>
                  <a:gd name="f271" fmla="val 308"/>
                  <a:gd name="f272" fmla="val 307"/>
                  <a:gd name="f273" fmla="val 69"/>
                  <a:gd name="f274" fmla="val 305"/>
                  <a:gd name="f275" fmla="val 60"/>
                  <a:gd name="f276" fmla="val 61"/>
                  <a:gd name="f277" fmla="val 57"/>
                  <a:gd name="f278" fmla="val 62"/>
                  <a:gd name="f279" fmla="val 68"/>
                  <a:gd name="f280" fmla="val 271"/>
                  <a:gd name="f281" fmla="val 270"/>
                  <a:gd name="f282" fmla="val 249"/>
                  <a:gd name="f283" fmla="val 56"/>
                  <a:gd name="f284" fmla="val 66"/>
                  <a:gd name="f285" fmla="val 77"/>
                  <a:gd name="f286" fmla="val 254"/>
                  <a:gd name="f287" fmla="val 247"/>
                  <a:gd name="f288" fmla="val 248"/>
                  <a:gd name="f289" fmla="val 96"/>
                  <a:gd name="f290" fmla="val 95"/>
                  <a:gd name="f291" fmla="val 92"/>
                  <a:gd name="f292" fmla="val 279"/>
                  <a:gd name="f293" fmla="val 107"/>
                  <a:gd name="f294" fmla="val 278"/>
                  <a:gd name="f295" fmla="val 137"/>
                  <a:gd name="f296" fmla="val 141"/>
                  <a:gd name="f297" fmla="val 136"/>
                  <a:gd name="f298" fmla="val 109"/>
                  <a:gd name="f299" fmla="val 253"/>
                  <a:gd name="f300" fmla="val 252"/>
                  <a:gd name="f301" fmla="val 138"/>
                  <a:gd name="f302" fmla="val 144"/>
                  <a:gd name="f303" fmla="val 243"/>
                  <a:gd name="f304" fmla="val 240"/>
                  <a:gd name="f305" fmla="val 117"/>
                  <a:gd name="f306" fmla="val 102"/>
                  <a:gd name="f307" fmla="val 232"/>
                  <a:gd name="f308" fmla="val 233"/>
                  <a:gd name="f309" fmla="val 227"/>
                  <a:gd name="f310" fmla="val 220"/>
                  <a:gd name="f311" fmla="val 228"/>
                  <a:gd name="f312" fmla="val 150"/>
                  <a:gd name="f313" fmla="val 153"/>
                  <a:gd name="f314" fmla="val 206"/>
                  <a:gd name="f315" fmla="val 205"/>
                  <a:gd name="f316" fmla="val 172"/>
                  <a:gd name="f317" fmla="val 201"/>
                  <a:gd name="f318" fmla="val 211"/>
                  <a:gd name="f319" fmla="val 237"/>
                  <a:gd name="f320" fmla="val 48"/>
                  <a:gd name="f321" fmla="val 45"/>
                  <a:gd name="f322" fmla="val 18"/>
                  <a:gd name="f323" fmla="val 17"/>
                  <a:gd name="f324" fmla="val 20"/>
                  <a:gd name="f325" fmla="val 32"/>
                  <a:gd name="f326" fmla="val 215"/>
                  <a:gd name="f327" fmla="val 40"/>
                  <a:gd name="f328" fmla="val 210"/>
                  <a:gd name="f329" fmla="val 36"/>
                  <a:gd name="f330" fmla="val 197"/>
                  <a:gd name="f331" fmla="val 203"/>
                  <a:gd name="f332" fmla="val 194"/>
                  <a:gd name="f333" fmla="val 70"/>
                  <a:gd name="f334" fmla="val 35"/>
                  <a:gd name="f335" fmla="val 9"/>
                  <a:gd name="f336" fmla="val 175"/>
                  <a:gd name="f337" fmla="val 41"/>
                  <a:gd name="f338" fmla="val 152"/>
                  <a:gd name="f339" fmla="val 155"/>
                  <a:gd name="f340" fmla="val 165"/>
                  <a:gd name="f341" fmla="val 4"/>
                  <a:gd name="f342" fmla="val 16"/>
                  <a:gd name="f343" fmla="val 15"/>
                  <a:gd name="f344" fmla="val 302"/>
                  <a:gd name="f345" fmla="val 25"/>
                  <a:gd name="f346" fmla="val 28"/>
                  <a:gd name="f347" fmla="val 33"/>
                  <a:gd name="f348" fmla="val 44"/>
                  <a:gd name="f349" fmla="val 63"/>
                  <a:gd name="f350" fmla="val 306"/>
                  <a:gd name="f351" fmla="val 88"/>
                  <a:gd name="f352" fmla="val 93"/>
                  <a:gd name="f353" fmla="val 294"/>
                  <a:gd name="f354" fmla="val 259"/>
                  <a:gd name="f355" fmla="val 169"/>
                  <a:gd name="f356" fmla="val 212"/>
                  <a:gd name="f357" fmla="val 239"/>
                  <a:gd name="f358" fmla="val 196"/>
                  <a:gd name="f359" fmla="val 189"/>
                  <a:gd name="f360" fmla="val 198"/>
                  <a:gd name="f361" fmla="val 191"/>
                  <a:gd name="f362" fmla="val 186"/>
                  <a:gd name="f363" fmla="val 182"/>
                  <a:gd name="f364" fmla="val 173"/>
                  <a:gd name="f365" fmla="val 199"/>
                  <a:gd name="f366" fmla="val 177"/>
                  <a:gd name="f367" fmla="val 170"/>
                  <a:gd name="f368" fmla="val 164"/>
                  <a:gd name="f369" fmla="val 154"/>
                  <a:gd name="f370" fmla="val 168"/>
                  <a:gd name="f371" fmla="val 158"/>
                  <a:gd name="f372" fmla="val 156"/>
                  <a:gd name="f373" fmla="val 146"/>
                  <a:gd name="f374" fmla="val 217"/>
                  <a:gd name="f375" fmla="val 135"/>
                  <a:gd name="f376" fmla="val 122"/>
                  <a:gd name="f377" fmla="val 114"/>
                  <a:gd name="f378" fmla="val 118"/>
                  <a:gd name="f379" fmla="val 101"/>
                  <a:gd name="f380" fmla="val 99"/>
                  <a:gd name="f381" fmla="val 97"/>
                  <a:gd name="f382" fmla="val 84"/>
                  <a:gd name="f383" fmla="val 234"/>
                  <a:gd name="f384" fmla="val 76"/>
                  <a:gd name="f385" fmla="val 71"/>
                  <a:gd name="f386" fmla="val 38"/>
                  <a:gd name="f387" fmla="val 37"/>
                  <a:gd name="f388" fmla="val 263"/>
                  <a:gd name="f389" fmla="val 42"/>
                  <a:gd name="f390" fmla="val 273"/>
                  <a:gd name="f391" fmla="val 23"/>
                  <a:gd name="f392" fmla="val 19"/>
                  <a:gd name="f393" fmla="val 27"/>
                  <a:gd name="f394" fmla="val 284"/>
                  <a:gd name="f395" fmla="val 11"/>
                  <a:gd name="f396" fmla="val 12"/>
                  <a:gd name="f397" fmla="val 7"/>
                  <a:gd name="f398" fmla="val 280"/>
                  <a:gd name="f399" fmla="+- 0 0 -90"/>
                  <a:gd name="f400" fmla="*/ f3 1 459"/>
                  <a:gd name="f401" fmla="*/ f4 1 574"/>
                  <a:gd name="f402" fmla="val f5"/>
                  <a:gd name="f403" fmla="val f6"/>
                  <a:gd name="f404" fmla="val f7"/>
                  <a:gd name="f405" fmla="*/ f399 f0 1"/>
                  <a:gd name="f406" fmla="+- f404 0 f402"/>
                  <a:gd name="f407" fmla="+- f403 0 f402"/>
                  <a:gd name="f408" fmla="*/ f405 1 f2"/>
                  <a:gd name="f409" fmla="*/ f407 1 459"/>
                  <a:gd name="f410" fmla="*/ f406 1 574"/>
                  <a:gd name="f411" fmla="+- f408 0 f1"/>
                  <a:gd name="f412" fmla="*/ 193 1 f409"/>
                  <a:gd name="f413" fmla="*/ 256 1 f410"/>
                  <a:gd name="f414" fmla="*/ 178 1 f409"/>
                  <a:gd name="f415" fmla="*/ 291 1 f410"/>
                  <a:gd name="f416" fmla="*/ 208 1 f409"/>
                  <a:gd name="f417" fmla="*/ 288 1 f410"/>
                  <a:gd name="f418" fmla="*/ 213 1 f409"/>
                  <a:gd name="f419" fmla="*/ 283 1 f410"/>
                  <a:gd name="f420" fmla="*/ 242 1 f409"/>
                  <a:gd name="f421" fmla="*/ 262 1 f410"/>
                  <a:gd name="f422" fmla="*/ 274 1 f409"/>
                  <a:gd name="f423" fmla="*/ 264 1 f410"/>
                  <a:gd name="f424" fmla="*/ 301 1 f409"/>
                  <a:gd name="f425" fmla="*/ 426 1 f409"/>
                  <a:gd name="f426" fmla="*/ 338 1 f410"/>
                  <a:gd name="f427" fmla="*/ 451 1 f409"/>
                  <a:gd name="f428" fmla="*/ 368 1 f410"/>
                  <a:gd name="f429" fmla="*/ 441 1 f409"/>
                  <a:gd name="f430" fmla="*/ 417 1 f410"/>
                  <a:gd name="f431" fmla="*/ 474 1 f410"/>
                  <a:gd name="f432" fmla="*/ 438 1 f409"/>
                  <a:gd name="f433" fmla="*/ 506 1 f410"/>
                  <a:gd name="f434" fmla="*/ 455 1 f409"/>
                  <a:gd name="f435" fmla="*/ 565 1 f410"/>
                  <a:gd name="f436" fmla="*/ 396 1 f409"/>
                  <a:gd name="f437" fmla="*/ 552 1 f410"/>
                  <a:gd name="f438" fmla="*/ 362 1 f409"/>
                  <a:gd name="f439" fmla="*/ 535 1 f410"/>
                  <a:gd name="f440" fmla="*/ 335 1 f409"/>
                  <a:gd name="f441" fmla="*/ 499 1 f410"/>
                  <a:gd name="f442" fmla="*/ 298 1 f409"/>
                  <a:gd name="f443" fmla="*/ 463 1 f410"/>
                  <a:gd name="f444" fmla="*/ 202 1 f409"/>
                  <a:gd name="f445" fmla="*/ 459 1 f410"/>
                  <a:gd name="f446" fmla="*/ 171 1 f409"/>
                  <a:gd name="f447" fmla="*/ 545 1 f410"/>
                  <a:gd name="f448" fmla="*/ 123 1 f409"/>
                  <a:gd name="f449" fmla="*/ 563 1 f410"/>
                  <a:gd name="f450" fmla="*/ 81 1 f409"/>
                  <a:gd name="f451" fmla="*/ 518 1 f410"/>
                  <a:gd name="f452" fmla="*/ 480 1 f410"/>
                  <a:gd name="f453" fmla="*/ 111 1 f409"/>
                  <a:gd name="f454" fmla="*/ 423 1 f410"/>
                  <a:gd name="f455" fmla="*/ 130 1 f409"/>
                  <a:gd name="f456" fmla="*/ 371 1 f410"/>
                  <a:gd name="f457" fmla="*/ 127 1 f409"/>
                  <a:gd name="f458" fmla="*/ 345 1 f410"/>
                  <a:gd name="f459" fmla="*/ 120 1 f409"/>
                  <a:gd name="f460" fmla="*/ 315 1 f410"/>
                  <a:gd name="f461" fmla="*/ 98 1 f409"/>
                  <a:gd name="f462" fmla="*/ 330 1 f410"/>
                  <a:gd name="f463" fmla="*/ 79 1 f409"/>
                  <a:gd name="f464" fmla="*/ 333 1 f410"/>
                  <a:gd name="f465" fmla="*/ 51 1 f409"/>
                  <a:gd name="f466" fmla="*/ 316 1 f410"/>
                  <a:gd name="f467" fmla="*/ 61 1 f409"/>
                  <a:gd name="f468" fmla="*/ 305 1 f410"/>
                  <a:gd name="f469" fmla="*/ 57 1 f409"/>
                  <a:gd name="f470" fmla="*/ 77 1 f409"/>
                  <a:gd name="f471" fmla="*/ 254 1 f410"/>
                  <a:gd name="f472" fmla="*/ 96 1 f409"/>
                  <a:gd name="f473" fmla="*/ 257 1 f410"/>
                  <a:gd name="f474" fmla="*/ 285 1 f410"/>
                  <a:gd name="f475" fmla="*/ 136 1 f409"/>
                  <a:gd name="f476" fmla="*/ 266 1 f410"/>
                  <a:gd name="f477" fmla="*/ 112 1 f409"/>
                  <a:gd name="f478" fmla="*/ 252 1 f410"/>
                  <a:gd name="f479" fmla="*/ 240 1 f410"/>
                  <a:gd name="f480" fmla="*/ 113 1 f409"/>
                  <a:gd name="f481" fmla="*/ 233 1 f410"/>
                  <a:gd name="f482" fmla="*/ 150 1 f409"/>
                  <a:gd name="f483" fmla="*/ 213 1 f410"/>
                  <a:gd name="f484" fmla="*/ 83 1 f409"/>
                  <a:gd name="f485" fmla="*/ 195 1 f410"/>
                  <a:gd name="f486" fmla="*/ 45 1 f409"/>
                  <a:gd name="f487" fmla="*/ 237 1 f410"/>
                  <a:gd name="f488" fmla="*/ 210 1 f410"/>
                  <a:gd name="f489" fmla="*/ 70 1 f409"/>
                  <a:gd name="f490" fmla="*/ 180 1 f410"/>
                  <a:gd name="f491" fmla="*/ 72 1 f409"/>
                  <a:gd name="f492" fmla="*/ 165 1 f410"/>
                  <a:gd name="f493" fmla="*/ 302 1 f409"/>
                  <a:gd name="f494" fmla="*/ 28 1 f410"/>
                  <a:gd name="f495" fmla="*/ 315 1 f409"/>
                  <a:gd name="f496" fmla="*/ 88 1 f410"/>
                  <a:gd name="f497" fmla="*/ 294 1 f409"/>
                  <a:gd name="f498" fmla="*/ 133 1 f410"/>
                  <a:gd name="f499" fmla="*/ 230 1 f409"/>
                  <a:gd name="f500" fmla="*/ 195 1 f409"/>
                  <a:gd name="f501" fmla="*/ 236 1 f410"/>
                  <a:gd name="f502" fmla="*/ 184 1 f409"/>
                  <a:gd name="f503" fmla="*/ 205 1 f410"/>
                  <a:gd name="f504" fmla="*/ 214 1 f409"/>
                  <a:gd name="f505" fmla="*/ 182 1 f410"/>
                  <a:gd name="f506" fmla="*/ 184 1 f410"/>
                  <a:gd name="f507" fmla="*/ 176 1 f409"/>
                  <a:gd name="f508" fmla="*/ 168 1 f410"/>
                  <a:gd name="f509" fmla="*/ 196 1 f409"/>
                  <a:gd name="f510" fmla="*/ 146 1 f410"/>
                  <a:gd name="f511" fmla="*/ 235 1 f409"/>
                  <a:gd name="f512" fmla="*/ 135 1 f410"/>
                  <a:gd name="f513" fmla="*/ 209 1 f409"/>
                  <a:gd name="f514" fmla="*/ 120 1 f410"/>
                  <a:gd name="f515" fmla="*/ 226 1 f409"/>
                  <a:gd name="f516" fmla="*/ 84 1 f410"/>
                  <a:gd name="f517" fmla="*/ 252 1 f409"/>
                  <a:gd name="f518" fmla="*/ 58 1 f410"/>
                  <a:gd name="f519" fmla="*/ 277 1 f409"/>
                  <a:gd name="f520" fmla="*/ 33 1 f410"/>
                  <a:gd name="f521" fmla="*/ 282 1 f409"/>
                  <a:gd name="f522" fmla="*/ 11 1 f410"/>
                  <a:gd name="f523" fmla="*/ 0 1 f409"/>
                  <a:gd name="f524" fmla="*/ f403 1 f409"/>
                  <a:gd name="f525" fmla="*/ 0 1 f410"/>
                  <a:gd name="f526" fmla="*/ f404 1 f410"/>
                  <a:gd name="f527" fmla="*/ f523 f400 1"/>
                  <a:gd name="f528" fmla="*/ f524 f400 1"/>
                  <a:gd name="f529" fmla="*/ f526 f401 1"/>
                  <a:gd name="f530" fmla="*/ f525 f401 1"/>
                  <a:gd name="f531" fmla="*/ f412 f400 1"/>
                  <a:gd name="f532" fmla="*/ f413 f401 1"/>
                  <a:gd name="f533" fmla="*/ f414 f400 1"/>
                  <a:gd name="f534" fmla="*/ f415 f401 1"/>
                  <a:gd name="f535" fmla="*/ f416 f400 1"/>
                  <a:gd name="f536" fmla="*/ f417 f401 1"/>
                  <a:gd name="f537" fmla="*/ f418 f400 1"/>
                  <a:gd name="f538" fmla="*/ f419 f401 1"/>
                  <a:gd name="f539" fmla="*/ f420 f400 1"/>
                  <a:gd name="f540" fmla="*/ f421 f401 1"/>
                  <a:gd name="f541" fmla="*/ f422 f400 1"/>
                  <a:gd name="f542" fmla="*/ f423 f401 1"/>
                  <a:gd name="f543" fmla="*/ f424 f400 1"/>
                  <a:gd name="f544" fmla="*/ f425 f400 1"/>
                  <a:gd name="f545" fmla="*/ f426 f401 1"/>
                  <a:gd name="f546" fmla="*/ f427 f400 1"/>
                  <a:gd name="f547" fmla="*/ f428 f401 1"/>
                  <a:gd name="f548" fmla="*/ f429 f400 1"/>
                  <a:gd name="f549" fmla="*/ f430 f401 1"/>
                  <a:gd name="f550" fmla="*/ f431 f401 1"/>
                  <a:gd name="f551" fmla="*/ f432 f400 1"/>
                  <a:gd name="f552" fmla="*/ f433 f401 1"/>
                  <a:gd name="f553" fmla="*/ f434 f400 1"/>
                  <a:gd name="f554" fmla="*/ f435 f401 1"/>
                  <a:gd name="f555" fmla="*/ f436 f400 1"/>
                  <a:gd name="f556" fmla="*/ f437 f401 1"/>
                  <a:gd name="f557" fmla="*/ f438 f400 1"/>
                  <a:gd name="f558" fmla="*/ f439 f401 1"/>
                  <a:gd name="f559" fmla="*/ f440 f400 1"/>
                  <a:gd name="f560" fmla="*/ f441 f401 1"/>
                  <a:gd name="f561" fmla="*/ f442 f400 1"/>
                  <a:gd name="f562" fmla="*/ f443 f401 1"/>
                  <a:gd name="f563" fmla="*/ f444 f400 1"/>
                  <a:gd name="f564" fmla="*/ f445 f401 1"/>
                  <a:gd name="f565" fmla="*/ f446 f400 1"/>
                  <a:gd name="f566" fmla="*/ f447 f401 1"/>
                  <a:gd name="f567" fmla="*/ f448 f400 1"/>
                  <a:gd name="f568" fmla="*/ f449 f401 1"/>
                  <a:gd name="f569" fmla="*/ f450 f400 1"/>
                  <a:gd name="f570" fmla="*/ f451 f401 1"/>
                  <a:gd name="f571" fmla="*/ f452 f401 1"/>
                  <a:gd name="f572" fmla="*/ f453 f400 1"/>
                  <a:gd name="f573" fmla="*/ f454 f401 1"/>
                  <a:gd name="f574" fmla="*/ f455 f400 1"/>
                  <a:gd name="f575" fmla="*/ f456 f401 1"/>
                  <a:gd name="f576" fmla="*/ f457 f400 1"/>
                  <a:gd name="f577" fmla="*/ f458 f401 1"/>
                  <a:gd name="f578" fmla="*/ f459 f400 1"/>
                  <a:gd name="f579" fmla="*/ f460 f401 1"/>
                  <a:gd name="f580" fmla="*/ f461 f400 1"/>
                  <a:gd name="f581" fmla="*/ f462 f401 1"/>
                  <a:gd name="f582" fmla="*/ f463 f400 1"/>
                  <a:gd name="f583" fmla="*/ f464 f401 1"/>
                  <a:gd name="f584" fmla="*/ f465 f400 1"/>
                  <a:gd name="f585" fmla="*/ f466 f401 1"/>
                  <a:gd name="f586" fmla="*/ f467 f400 1"/>
                  <a:gd name="f587" fmla="*/ f468 f401 1"/>
                  <a:gd name="f588" fmla="*/ f469 f400 1"/>
                  <a:gd name="f589" fmla="*/ f470 f400 1"/>
                  <a:gd name="f590" fmla="*/ f471 f401 1"/>
                  <a:gd name="f591" fmla="*/ f472 f400 1"/>
                  <a:gd name="f592" fmla="*/ f473 f401 1"/>
                  <a:gd name="f593" fmla="*/ f474 f401 1"/>
                  <a:gd name="f594" fmla="*/ f475 f400 1"/>
                  <a:gd name="f595" fmla="*/ f476 f401 1"/>
                  <a:gd name="f596" fmla="*/ f477 f400 1"/>
                  <a:gd name="f597" fmla="*/ f478 f401 1"/>
                  <a:gd name="f598" fmla="*/ f479 f401 1"/>
                  <a:gd name="f599" fmla="*/ f480 f400 1"/>
                  <a:gd name="f600" fmla="*/ f481 f401 1"/>
                  <a:gd name="f601" fmla="*/ f482 f400 1"/>
                  <a:gd name="f602" fmla="*/ f483 f401 1"/>
                  <a:gd name="f603" fmla="*/ f484 f400 1"/>
                  <a:gd name="f604" fmla="*/ f485 f401 1"/>
                  <a:gd name="f605" fmla="*/ f486 f400 1"/>
                  <a:gd name="f606" fmla="*/ f487 f401 1"/>
                  <a:gd name="f607" fmla="*/ f488 f401 1"/>
                  <a:gd name="f608" fmla="*/ f489 f400 1"/>
                  <a:gd name="f609" fmla="*/ f490 f401 1"/>
                  <a:gd name="f610" fmla="*/ f491 f400 1"/>
                  <a:gd name="f611" fmla="*/ f492 f401 1"/>
                  <a:gd name="f612" fmla="*/ f493 f400 1"/>
                  <a:gd name="f613" fmla="*/ f494 f401 1"/>
                  <a:gd name="f614" fmla="*/ f495 f400 1"/>
                  <a:gd name="f615" fmla="*/ f496 f401 1"/>
                  <a:gd name="f616" fmla="*/ f497 f400 1"/>
                  <a:gd name="f617" fmla="*/ f498 f401 1"/>
                  <a:gd name="f618" fmla="*/ f499 f400 1"/>
                  <a:gd name="f619" fmla="*/ f500 f400 1"/>
                  <a:gd name="f620" fmla="*/ f501 f401 1"/>
                  <a:gd name="f621" fmla="*/ f502 f400 1"/>
                  <a:gd name="f622" fmla="*/ f503 f401 1"/>
                  <a:gd name="f623" fmla="*/ f504 f400 1"/>
                  <a:gd name="f624" fmla="*/ f505 f401 1"/>
                  <a:gd name="f625" fmla="*/ f506 f401 1"/>
                  <a:gd name="f626" fmla="*/ f507 f400 1"/>
                  <a:gd name="f627" fmla="*/ f508 f401 1"/>
                  <a:gd name="f628" fmla="*/ f509 f400 1"/>
                  <a:gd name="f629" fmla="*/ f510 f401 1"/>
                  <a:gd name="f630" fmla="*/ f511 f400 1"/>
                  <a:gd name="f631" fmla="*/ f512 f401 1"/>
                  <a:gd name="f632" fmla="*/ f513 f400 1"/>
                  <a:gd name="f633" fmla="*/ f514 f401 1"/>
                  <a:gd name="f634" fmla="*/ f515 f400 1"/>
                  <a:gd name="f635" fmla="*/ f516 f401 1"/>
                  <a:gd name="f636" fmla="*/ f517 f400 1"/>
                  <a:gd name="f637" fmla="*/ f518 f401 1"/>
                  <a:gd name="f638" fmla="*/ f519 f400 1"/>
                  <a:gd name="f639" fmla="*/ f520 f401 1"/>
                  <a:gd name="f640" fmla="*/ f521 f400 1"/>
                  <a:gd name="f641" fmla="*/ f522 f401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11">
                    <a:pos x="f531" y="f532"/>
                  </a:cxn>
                  <a:cxn ang="f411">
                    <a:pos x="f533" y="f534"/>
                  </a:cxn>
                  <a:cxn ang="f411">
                    <a:pos x="f535" y="f536"/>
                  </a:cxn>
                  <a:cxn ang="f411">
                    <a:pos x="f537" y="f538"/>
                  </a:cxn>
                  <a:cxn ang="f411">
                    <a:pos x="f539" y="f540"/>
                  </a:cxn>
                  <a:cxn ang="f411">
                    <a:pos x="f541" y="f542"/>
                  </a:cxn>
                  <a:cxn ang="f411">
                    <a:pos x="f543" y="f534"/>
                  </a:cxn>
                  <a:cxn ang="f411">
                    <a:pos x="f544" y="f545"/>
                  </a:cxn>
                  <a:cxn ang="f411">
                    <a:pos x="f546" y="f547"/>
                  </a:cxn>
                  <a:cxn ang="f411">
                    <a:pos x="f548" y="f549"/>
                  </a:cxn>
                  <a:cxn ang="f411">
                    <a:pos x="f548" y="f550"/>
                  </a:cxn>
                  <a:cxn ang="f411">
                    <a:pos x="f551" y="f552"/>
                  </a:cxn>
                  <a:cxn ang="f411">
                    <a:pos x="f553" y="f554"/>
                  </a:cxn>
                  <a:cxn ang="f411">
                    <a:pos x="f555" y="f556"/>
                  </a:cxn>
                  <a:cxn ang="f411">
                    <a:pos x="f557" y="f558"/>
                  </a:cxn>
                  <a:cxn ang="f411">
                    <a:pos x="f559" y="f560"/>
                  </a:cxn>
                  <a:cxn ang="f411">
                    <a:pos x="f561" y="f562"/>
                  </a:cxn>
                  <a:cxn ang="f411">
                    <a:pos x="f563" y="f564"/>
                  </a:cxn>
                  <a:cxn ang="f411">
                    <a:pos x="f565" y="f566"/>
                  </a:cxn>
                  <a:cxn ang="f411">
                    <a:pos x="f567" y="f568"/>
                  </a:cxn>
                  <a:cxn ang="f411">
                    <a:pos x="f569" y="f570"/>
                  </a:cxn>
                  <a:cxn ang="f411">
                    <a:pos x="f569" y="f571"/>
                  </a:cxn>
                  <a:cxn ang="f411">
                    <a:pos x="f572" y="f573"/>
                  </a:cxn>
                  <a:cxn ang="f411">
                    <a:pos x="f574" y="f575"/>
                  </a:cxn>
                  <a:cxn ang="f411">
                    <a:pos x="f576" y="f577"/>
                  </a:cxn>
                  <a:cxn ang="f411">
                    <a:pos x="f578" y="f579"/>
                  </a:cxn>
                  <a:cxn ang="f411">
                    <a:pos x="f580" y="f581"/>
                  </a:cxn>
                  <a:cxn ang="f411">
                    <a:pos x="f582" y="f583"/>
                  </a:cxn>
                  <a:cxn ang="f411">
                    <a:pos x="f584" y="f585"/>
                  </a:cxn>
                  <a:cxn ang="f411">
                    <a:pos x="f586" y="f587"/>
                  </a:cxn>
                  <a:cxn ang="f411">
                    <a:pos x="f588" y="f542"/>
                  </a:cxn>
                  <a:cxn ang="f411">
                    <a:pos x="f589" y="f590"/>
                  </a:cxn>
                  <a:cxn ang="f411">
                    <a:pos x="f591" y="f592"/>
                  </a:cxn>
                  <a:cxn ang="f411">
                    <a:pos x="f580" y="f593"/>
                  </a:cxn>
                  <a:cxn ang="f411">
                    <a:pos x="f594" y="f595"/>
                  </a:cxn>
                  <a:cxn ang="f411">
                    <a:pos x="f596" y="f597"/>
                  </a:cxn>
                  <a:cxn ang="f411">
                    <a:pos x="f578" y="f598"/>
                  </a:cxn>
                  <a:cxn ang="f411">
                    <a:pos x="f599" y="f600"/>
                  </a:cxn>
                  <a:cxn ang="f411">
                    <a:pos x="f601" y="f602"/>
                  </a:cxn>
                  <a:cxn ang="f411">
                    <a:pos x="f603" y="f604"/>
                  </a:cxn>
                  <a:cxn ang="f411">
                    <a:pos x="f605" y="f606"/>
                  </a:cxn>
                  <a:cxn ang="f411">
                    <a:pos x="f605" y="f607"/>
                  </a:cxn>
                  <a:cxn ang="f411">
                    <a:pos x="f608" y="f609"/>
                  </a:cxn>
                  <a:cxn ang="f411">
                    <a:pos x="f610" y="f611"/>
                  </a:cxn>
                  <a:cxn ang="f411">
                    <a:pos x="f612" y="f613"/>
                  </a:cxn>
                  <a:cxn ang="f411">
                    <a:pos x="f614" y="f615"/>
                  </a:cxn>
                  <a:cxn ang="f411">
                    <a:pos x="f616" y="f617"/>
                  </a:cxn>
                  <a:cxn ang="f411">
                    <a:pos x="f618" y="f607"/>
                  </a:cxn>
                  <a:cxn ang="f411">
                    <a:pos x="f619" y="f620"/>
                  </a:cxn>
                  <a:cxn ang="f411">
                    <a:pos x="f621" y="f622"/>
                  </a:cxn>
                  <a:cxn ang="f411">
                    <a:pos x="f623" y="f624"/>
                  </a:cxn>
                  <a:cxn ang="f411">
                    <a:pos x="f621" y="f625"/>
                  </a:cxn>
                  <a:cxn ang="f411">
                    <a:pos x="f626" y="f627"/>
                  </a:cxn>
                  <a:cxn ang="f411">
                    <a:pos x="f628" y="f629"/>
                  </a:cxn>
                  <a:cxn ang="f411">
                    <a:pos x="f630" y="f631"/>
                  </a:cxn>
                  <a:cxn ang="f411">
                    <a:pos x="f632" y="f633"/>
                  </a:cxn>
                  <a:cxn ang="f411">
                    <a:pos x="f634" y="f635"/>
                  </a:cxn>
                  <a:cxn ang="f411">
                    <a:pos x="f636" y="f637"/>
                  </a:cxn>
                  <a:cxn ang="f411">
                    <a:pos x="f638" y="f639"/>
                  </a:cxn>
                  <a:cxn ang="f411">
                    <a:pos x="f640" y="f641"/>
                  </a:cxn>
                </a:cxnLst>
                <a:rect l="f527" t="f530" r="f528" b="f529"/>
                <a:pathLst>
                  <a:path w="459" h="574">
                    <a:moveTo>
                      <a:pt x="f8" y="f9"/>
                    </a:moveTo>
                    <a:lnTo>
                      <a:pt x="f2" y="f10"/>
                    </a:lnTo>
                    <a:lnTo>
                      <a:pt x="f11" y="f12"/>
                    </a:lnTo>
                    <a:lnTo>
                      <a:pt x="f11" y="f13"/>
                    </a:lnTo>
                    <a:lnTo>
                      <a:pt x="f11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20" y="f21"/>
                    </a:lnTo>
                    <a:lnTo>
                      <a:pt x="f20" y="f22"/>
                    </a:lnTo>
                    <a:lnTo>
                      <a:pt x="f23" y="f24"/>
                    </a:lnTo>
                    <a:lnTo>
                      <a:pt x="f25" y="f26"/>
                    </a:lnTo>
                    <a:lnTo>
                      <a:pt x="f11" y="f27"/>
                    </a:lnTo>
                    <a:lnTo>
                      <a:pt x="f28" y="f29"/>
                    </a:lnTo>
                    <a:lnTo>
                      <a:pt x="f8" y="f30"/>
                    </a:lnTo>
                    <a:lnTo>
                      <a:pt x="f8" y="f30"/>
                    </a:lnTo>
                    <a:lnTo>
                      <a:pt x="f31" y="f32"/>
                    </a:lnTo>
                    <a:lnTo>
                      <a:pt x="f11" y="f33"/>
                    </a:lnTo>
                    <a:lnTo>
                      <a:pt x="f16" y="f34"/>
                    </a:lnTo>
                    <a:lnTo>
                      <a:pt x="f35" y="f29"/>
                    </a:lnTo>
                    <a:lnTo>
                      <a:pt x="f20" y="f36"/>
                    </a:lnTo>
                    <a:lnTo>
                      <a:pt x="f37" y="f27"/>
                    </a:lnTo>
                    <a:lnTo>
                      <a:pt x="f38" y="f36"/>
                    </a:lnTo>
                    <a:lnTo>
                      <a:pt x="f39" y="f29"/>
                    </a:lnTo>
                    <a:lnTo>
                      <a:pt x="f40" y="f33"/>
                    </a:lnTo>
                    <a:lnTo>
                      <a:pt x="f41" y="f30"/>
                    </a:lnTo>
                    <a:lnTo>
                      <a:pt x="f42" y="f30"/>
                    </a:lnTo>
                    <a:lnTo>
                      <a:pt x="f9" y="f30"/>
                    </a:lnTo>
                    <a:lnTo>
                      <a:pt x="f43" y="f44"/>
                    </a:lnTo>
                    <a:lnTo>
                      <a:pt x="f45" y="f46"/>
                    </a:lnTo>
                    <a:lnTo>
                      <a:pt x="f42" y="f36"/>
                    </a:lnTo>
                    <a:lnTo>
                      <a:pt x="f47" y="f27"/>
                    </a:lnTo>
                    <a:lnTo>
                      <a:pt x="f39" y="f48"/>
                    </a:lnTo>
                    <a:lnTo>
                      <a:pt x="f49" y="f24"/>
                    </a:lnTo>
                    <a:lnTo>
                      <a:pt x="f50" y="f22"/>
                    </a:lnTo>
                    <a:lnTo>
                      <a:pt x="f51" y="f22"/>
                    </a:lnTo>
                    <a:lnTo>
                      <a:pt x="f43" y="f21"/>
                    </a:lnTo>
                    <a:lnTo>
                      <a:pt x="f52" y="f19"/>
                    </a:lnTo>
                    <a:lnTo>
                      <a:pt x="f53" y="f22"/>
                    </a:lnTo>
                    <a:lnTo>
                      <a:pt x="f54" y="f55"/>
                    </a:lnTo>
                    <a:lnTo>
                      <a:pt x="f54" y="f56"/>
                    </a:lnTo>
                    <a:lnTo>
                      <a:pt x="f57" y="f55"/>
                    </a:lnTo>
                    <a:lnTo>
                      <a:pt x="f57" y="f55"/>
                    </a:lnTo>
                    <a:lnTo>
                      <a:pt x="f58" y="f59"/>
                    </a:lnTo>
                    <a:lnTo>
                      <a:pt x="f22" y="f60"/>
                    </a:lnTo>
                    <a:lnTo>
                      <a:pt x="f56" y="f61"/>
                    </a:lnTo>
                    <a:lnTo>
                      <a:pt x="f62" y="f24"/>
                    </a:lnTo>
                    <a:lnTo>
                      <a:pt x="f48" y="f56"/>
                    </a:lnTo>
                    <a:lnTo>
                      <a:pt x="f29" y="f61"/>
                    </a:lnTo>
                    <a:lnTo>
                      <a:pt x="f34" y="f63"/>
                    </a:lnTo>
                    <a:lnTo>
                      <a:pt x="f64" y="f62"/>
                    </a:lnTo>
                    <a:lnTo>
                      <a:pt x="f65" y="f63"/>
                    </a:lnTo>
                    <a:lnTo>
                      <a:pt x="f65" y="f63"/>
                    </a:lnTo>
                    <a:lnTo>
                      <a:pt x="f65" y="f62"/>
                    </a:lnTo>
                    <a:lnTo>
                      <a:pt x="f65" y="f66"/>
                    </a:lnTo>
                    <a:lnTo>
                      <a:pt x="f65" y="f30"/>
                    </a:lnTo>
                    <a:lnTo>
                      <a:pt x="f67" y="f68"/>
                    </a:lnTo>
                    <a:lnTo>
                      <a:pt x="f69" y="f33"/>
                    </a:lnTo>
                    <a:lnTo>
                      <a:pt x="f70" y="f68"/>
                    </a:lnTo>
                    <a:lnTo>
                      <a:pt x="f70" y="f68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74"/>
                    </a:lnTo>
                    <a:lnTo>
                      <a:pt x="f76" y="f77"/>
                    </a:lnTo>
                    <a:lnTo>
                      <a:pt x="f78" y="f74"/>
                    </a:lnTo>
                    <a:lnTo>
                      <a:pt x="f79" y="f80"/>
                    </a:lnTo>
                    <a:lnTo>
                      <a:pt x="f81" y="f82"/>
                    </a:lnTo>
                    <a:lnTo>
                      <a:pt x="f83" y="f84"/>
                    </a:lnTo>
                    <a:lnTo>
                      <a:pt x="f83" y="f70"/>
                    </a:lnTo>
                    <a:lnTo>
                      <a:pt x="f85" y="f86"/>
                    </a:lnTo>
                    <a:lnTo>
                      <a:pt x="f87" y="f88"/>
                    </a:lnTo>
                    <a:lnTo>
                      <a:pt x="f89" y="f90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6" y="f73"/>
                    </a:lnTo>
                    <a:lnTo>
                      <a:pt x="f95" y="f75"/>
                    </a:lnTo>
                    <a:lnTo>
                      <a:pt x="f87" y="f96"/>
                    </a:lnTo>
                    <a:lnTo>
                      <a:pt x="f85" y="f97"/>
                    </a:lnTo>
                    <a:lnTo>
                      <a:pt x="f81" y="f98"/>
                    </a:lnTo>
                    <a:lnTo>
                      <a:pt x="f79" y="f99"/>
                    </a:lnTo>
                    <a:lnTo>
                      <a:pt x="f100" y="f101"/>
                    </a:lnTo>
                    <a:lnTo>
                      <a:pt x="f100" y="f102"/>
                    </a:lnTo>
                    <a:lnTo>
                      <a:pt x="f81" y="f103"/>
                    </a:lnTo>
                    <a:lnTo>
                      <a:pt x="f104" y="f105"/>
                    </a:lnTo>
                    <a:lnTo>
                      <a:pt x="f83" y="f106"/>
                    </a:lnTo>
                    <a:lnTo>
                      <a:pt x="f81" y="f107"/>
                    </a:lnTo>
                    <a:lnTo>
                      <a:pt x="f100" y="f108"/>
                    </a:lnTo>
                    <a:lnTo>
                      <a:pt x="f79" y="f109"/>
                    </a:lnTo>
                    <a:lnTo>
                      <a:pt x="f110" y="f111"/>
                    </a:lnTo>
                    <a:lnTo>
                      <a:pt x="f112" y="f113"/>
                    </a:lnTo>
                    <a:lnTo>
                      <a:pt x="f114" y="f115"/>
                    </a:lnTo>
                    <a:lnTo>
                      <a:pt x="f114" y="f116"/>
                    </a:lnTo>
                    <a:lnTo>
                      <a:pt x="f103" y="f117"/>
                    </a:lnTo>
                    <a:lnTo>
                      <a:pt x="f78" y="f118"/>
                    </a:lnTo>
                    <a:lnTo>
                      <a:pt x="f103" y="f119"/>
                    </a:lnTo>
                    <a:lnTo>
                      <a:pt x="f112" y="f120"/>
                    </a:lnTo>
                    <a:lnTo>
                      <a:pt x="f110" y="f121"/>
                    </a:lnTo>
                    <a:lnTo>
                      <a:pt x="f81" y="f122"/>
                    </a:lnTo>
                    <a:lnTo>
                      <a:pt x="f83" y="f123"/>
                    </a:lnTo>
                    <a:lnTo>
                      <a:pt x="f85" y="f124"/>
                    </a:lnTo>
                    <a:lnTo>
                      <a:pt x="f87" y="f125"/>
                    </a:lnTo>
                    <a:lnTo>
                      <a:pt x="f95" y="f126"/>
                    </a:lnTo>
                    <a:lnTo>
                      <a:pt x="f95" y="f127"/>
                    </a:lnTo>
                    <a:lnTo>
                      <a:pt x="f128" y="f129"/>
                    </a:lnTo>
                    <a:lnTo>
                      <a:pt x="f128" y="f130"/>
                    </a:lnTo>
                    <a:lnTo>
                      <a:pt x="f79" y="f7"/>
                    </a:lnTo>
                    <a:lnTo>
                      <a:pt x="f131" y="f132"/>
                    </a:lnTo>
                    <a:lnTo>
                      <a:pt x="f133" y="f134"/>
                    </a:lnTo>
                    <a:lnTo>
                      <a:pt x="f135" y="f136"/>
                    </a:lnTo>
                    <a:lnTo>
                      <a:pt x="f98" y="f137"/>
                    </a:lnTo>
                    <a:lnTo>
                      <a:pt x="f138" y="f139"/>
                    </a:lnTo>
                    <a:lnTo>
                      <a:pt x="f140" y="f141"/>
                    </a:lnTo>
                    <a:lnTo>
                      <a:pt x="f73" y="f136"/>
                    </a:lnTo>
                    <a:lnTo>
                      <a:pt x="f142" y="f134"/>
                    </a:lnTo>
                    <a:lnTo>
                      <a:pt x="f143" y="f136"/>
                    </a:lnTo>
                    <a:lnTo>
                      <a:pt x="f144" y="f141"/>
                    </a:lnTo>
                    <a:lnTo>
                      <a:pt x="f145" y="f141"/>
                    </a:lnTo>
                    <a:lnTo>
                      <a:pt x="f146" y="f147"/>
                    </a:lnTo>
                    <a:lnTo>
                      <a:pt x="f148" y="f139"/>
                    </a:lnTo>
                    <a:lnTo>
                      <a:pt x="f86" y="f123"/>
                    </a:lnTo>
                    <a:lnTo>
                      <a:pt x="f70" y="f149"/>
                    </a:lnTo>
                    <a:lnTo>
                      <a:pt x="f150" y="f151"/>
                    </a:lnTo>
                    <a:lnTo>
                      <a:pt x="f150" y="f152"/>
                    </a:lnTo>
                    <a:lnTo>
                      <a:pt x="f153" y="f121"/>
                    </a:lnTo>
                    <a:lnTo>
                      <a:pt x="f74" y="f154"/>
                    </a:lnTo>
                    <a:lnTo>
                      <a:pt x="f74" y="f154"/>
                    </a:lnTo>
                    <a:lnTo>
                      <a:pt x="f155" y="f156"/>
                    </a:lnTo>
                    <a:lnTo>
                      <a:pt x="f157" y="f158"/>
                    </a:lnTo>
                    <a:lnTo>
                      <a:pt x="f159" y="f160"/>
                    </a:lnTo>
                    <a:lnTo>
                      <a:pt x="f159" y="f161"/>
                    </a:lnTo>
                    <a:lnTo>
                      <a:pt x="f162" y="f113"/>
                    </a:lnTo>
                    <a:lnTo>
                      <a:pt x="f163" y="f164"/>
                    </a:lnTo>
                    <a:lnTo>
                      <a:pt x="f165" y="f109"/>
                    </a:lnTo>
                    <a:lnTo>
                      <a:pt x="f165" y="f109"/>
                    </a:lnTo>
                    <a:lnTo>
                      <a:pt x="f166" y="f167"/>
                    </a:lnTo>
                    <a:lnTo>
                      <a:pt x="f168" y="f169"/>
                    </a:lnTo>
                    <a:lnTo>
                      <a:pt x="f170" y="f107"/>
                    </a:lnTo>
                    <a:lnTo>
                      <a:pt x="f48" y="f171"/>
                    </a:lnTo>
                    <a:lnTo>
                      <a:pt x="f63" y="f107"/>
                    </a:lnTo>
                    <a:lnTo>
                      <a:pt x="f21" y="f172"/>
                    </a:lnTo>
                    <a:lnTo>
                      <a:pt x="f173" y="f6"/>
                    </a:lnTo>
                    <a:lnTo>
                      <a:pt x="f174" y="f6"/>
                    </a:lnTo>
                    <a:lnTo>
                      <a:pt x="f38" y="f6"/>
                    </a:lnTo>
                    <a:lnTo>
                      <a:pt x="f37" y="f6"/>
                    </a:lnTo>
                    <a:lnTo>
                      <a:pt x="f37" y="f175"/>
                    </a:lnTo>
                    <a:lnTo>
                      <a:pt x="f176" y="f177"/>
                    </a:lnTo>
                    <a:lnTo>
                      <a:pt x="f23" y="f111"/>
                    </a:lnTo>
                    <a:lnTo>
                      <a:pt x="f25" y="f115"/>
                    </a:lnTo>
                    <a:lnTo>
                      <a:pt x="f14" y="f178"/>
                    </a:lnTo>
                    <a:lnTo>
                      <a:pt x="f23" y="f179"/>
                    </a:lnTo>
                    <a:lnTo>
                      <a:pt x="f180" y="f181"/>
                    </a:lnTo>
                    <a:lnTo>
                      <a:pt x="f182" y="f183"/>
                    </a:lnTo>
                    <a:lnTo>
                      <a:pt x="f184" y="f185"/>
                    </a:lnTo>
                    <a:lnTo>
                      <a:pt x="f186" y="f187"/>
                    </a:lnTo>
                    <a:lnTo>
                      <a:pt x="f188" y="f189"/>
                    </a:lnTo>
                    <a:lnTo>
                      <a:pt x="f190" y="f125"/>
                    </a:lnTo>
                    <a:lnTo>
                      <a:pt x="f191" y="f134"/>
                    </a:lnTo>
                    <a:lnTo>
                      <a:pt x="f192" y="f193"/>
                    </a:lnTo>
                    <a:lnTo>
                      <a:pt x="f194" y="f195"/>
                    </a:lnTo>
                    <a:lnTo>
                      <a:pt x="f196" y="f132"/>
                    </a:lnTo>
                    <a:lnTo>
                      <a:pt x="f197" y="f132"/>
                    </a:lnTo>
                    <a:lnTo>
                      <a:pt x="f198" y="f137"/>
                    </a:lnTo>
                    <a:lnTo>
                      <a:pt x="f199" y="f139"/>
                    </a:lnTo>
                    <a:lnTo>
                      <a:pt x="f200" y="f147"/>
                    </a:lnTo>
                    <a:lnTo>
                      <a:pt x="f201" y="f124"/>
                    </a:lnTo>
                    <a:lnTo>
                      <a:pt x="f202" y="f203"/>
                    </a:lnTo>
                    <a:lnTo>
                      <a:pt x="f204" y="f205"/>
                    </a:lnTo>
                    <a:lnTo>
                      <a:pt x="f202" y="f206"/>
                    </a:lnTo>
                    <a:lnTo>
                      <a:pt x="f202" y="f206"/>
                    </a:lnTo>
                    <a:lnTo>
                      <a:pt x="f207" y="f208"/>
                    </a:lnTo>
                    <a:lnTo>
                      <a:pt x="f207" y="f209"/>
                    </a:lnTo>
                    <a:lnTo>
                      <a:pt x="f210" y="f161"/>
                    </a:lnTo>
                    <a:lnTo>
                      <a:pt x="f211" y="f115"/>
                    </a:lnTo>
                    <a:lnTo>
                      <a:pt x="f212" y="f213"/>
                    </a:lnTo>
                    <a:lnTo>
                      <a:pt x="f214" y="f213"/>
                    </a:lnTo>
                    <a:lnTo>
                      <a:pt x="f202" y="f213"/>
                    </a:lnTo>
                    <a:lnTo>
                      <a:pt x="f202" y="f213"/>
                    </a:lnTo>
                    <a:lnTo>
                      <a:pt x="f215" y="f213"/>
                    </a:lnTo>
                    <a:lnTo>
                      <a:pt x="f216" y="f111"/>
                    </a:lnTo>
                    <a:lnTo>
                      <a:pt x="f217" y="f218"/>
                    </a:lnTo>
                    <a:lnTo>
                      <a:pt x="f219" y="f220"/>
                    </a:lnTo>
                    <a:lnTo>
                      <a:pt x="f202" y="f131"/>
                    </a:lnTo>
                    <a:lnTo>
                      <a:pt x="f207" y="f221"/>
                    </a:lnTo>
                    <a:lnTo>
                      <a:pt x="f222" y="f223"/>
                    </a:lnTo>
                    <a:lnTo>
                      <a:pt x="f224" y="f225"/>
                    </a:lnTo>
                    <a:lnTo>
                      <a:pt x="f226" y="f227"/>
                    </a:lnTo>
                    <a:lnTo>
                      <a:pt x="f226" y="f228"/>
                    </a:lnTo>
                    <a:lnTo>
                      <a:pt x="f226" y="f229"/>
                    </a:lnTo>
                    <a:lnTo>
                      <a:pt x="f226" y="f230"/>
                    </a:lnTo>
                    <a:lnTo>
                      <a:pt x="f196" y="f94"/>
                    </a:lnTo>
                    <a:lnTo>
                      <a:pt x="f196" y="f231"/>
                    </a:lnTo>
                    <a:lnTo>
                      <a:pt x="f232" y="f71"/>
                    </a:lnTo>
                    <a:lnTo>
                      <a:pt x="f233" y="f71"/>
                    </a:lnTo>
                    <a:lnTo>
                      <a:pt x="f234" y="f90"/>
                    </a:lnTo>
                    <a:lnTo>
                      <a:pt x="f235" y="f236"/>
                    </a:lnTo>
                    <a:lnTo>
                      <a:pt x="f237" y="f238"/>
                    </a:lnTo>
                    <a:lnTo>
                      <a:pt x="f232" y="f88"/>
                    </a:lnTo>
                    <a:lnTo>
                      <a:pt x="f232" y="f239"/>
                    </a:lnTo>
                    <a:lnTo>
                      <a:pt x="f240" y="f70"/>
                    </a:lnTo>
                    <a:lnTo>
                      <a:pt x="f194" y="f150"/>
                    </a:lnTo>
                    <a:lnTo>
                      <a:pt x="f192" y="f80"/>
                    </a:lnTo>
                    <a:lnTo>
                      <a:pt x="f232" y="f155"/>
                    </a:lnTo>
                    <a:lnTo>
                      <a:pt x="f241" y="f242"/>
                    </a:lnTo>
                    <a:lnTo>
                      <a:pt x="f237" y="f243"/>
                    </a:lnTo>
                    <a:lnTo>
                      <a:pt x="f237" y="f165"/>
                    </a:lnTo>
                    <a:lnTo>
                      <a:pt x="f237" y="f165"/>
                    </a:lnTo>
                    <a:lnTo>
                      <a:pt x="f244" y="f245"/>
                    </a:lnTo>
                    <a:lnTo>
                      <a:pt x="f244" y="f245"/>
                    </a:lnTo>
                    <a:lnTo>
                      <a:pt x="f244" y="f246"/>
                    </a:lnTo>
                    <a:lnTo>
                      <a:pt x="f247" y="f248"/>
                    </a:lnTo>
                    <a:lnTo>
                      <a:pt x="f200" y="f249"/>
                    </a:lnTo>
                    <a:lnTo>
                      <a:pt x="f200" y="f249"/>
                    </a:lnTo>
                    <a:lnTo>
                      <a:pt x="f250" y="f249"/>
                    </a:lnTo>
                    <a:lnTo>
                      <a:pt x="f251" y="f249"/>
                    </a:lnTo>
                    <a:lnTo>
                      <a:pt x="f252" y="f253"/>
                    </a:lnTo>
                    <a:lnTo>
                      <a:pt x="f254" y="f255"/>
                    </a:lnTo>
                    <a:lnTo>
                      <a:pt x="f256" y="f257"/>
                    </a:lnTo>
                    <a:lnTo>
                      <a:pt x="f258" y="f257"/>
                    </a:lnTo>
                    <a:lnTo>
                      <a:pt x="f201" y="f159"/>
                    </a:lnTo>
                    <a:lnTo>
                      <a:pt x="f201" y="f255"/>
                    </a:lnTo>
                    <a:lnTo>
                      <a:pt x="f202" y="f255"/>
                    </a:lnTo>
                    <a:lnTo>
                      <a:pt x="f202" y="f259"/>
                    </a:lnTo>
                    <a:lnTo>
                      <a:pt x="f202" y="f259"/>
                    </a:lnTo>
                    <a:lnTo>
                      <a:pt x="f215" y="f259"/>
                    </a:lnTo>
                    <a:lnTo>
                      <a:pt x="f216" y="f255"/>
                    </a:lnTo>
                    <a:lnTo>
                      <a:pt x="f260" y="f261"/>
                    </a:lnTo>
                    <a:lnTo>
                      <a:pt x="f262" y="f159"/>
                    </a:lnTo>
                    <a:lnTo>
                      <a:pt x="f263" y="f259"/>
                    </a:lnTo>
                    <a:lnTo>
                      <a:pt x="f264" y="f159"/>
                    </a:lnTo>
                    <a:lnTo>
                      <a:pt x="f217" y="f165"/>
                    </a:lnTo>
                    <a:lnTo>
                      <a:pt x="f264" y="f265"/>
                    </a:lnTo>
                    <a:lnTo>
                      <a:pt x="f266" y="f248"/>
                    </a:lnTo>
                    <a:lnTo>
                      <a:pt x="f267" y="f245"/>
                    </a:lnTo>
                    <a:lnTo>
                      <a:pt x="f268" y="f249"/>
                    </a:lnTo>
                    <a:lnTo>
                      <a:pt x="f262" y="f269"/>
                    </a:lnTo>
                    <a:lnTo>
                      <a:pt x="f270" y="f271"/>
                    </a:lnTo>
                    <a:lnTo>
                      <a:pt x="f260" y="f272"/>
                    </a:lnTo>
                    <a:lnTo>
                      <a:pt x="f273" y="f274"/>
                    </a:lnTo>
                    <a:lnTo>
                      <a:pt x="f275" y="f272"/>
                    </a:lnTo>
                    <a:lnTo>
                      <a:pt x="f276" y="f274"/>
                    </a:lnTo>
                    <a:lnTo>
                      <a:pt x="f277" y="f33"/>
                    </a:lnTo>
                    <a:lnTo>
                      <a:pt x="f278" y="f46"/>
                    </a:lnTo>
                    <a:lnTo>
                      <a:pt x="f204" y="f36"/>
                    </a:lnTo>
                    <a:lnTo>
                      <a:pt x="f279" y="f280"/>
                    </a:lnTo>
                    <a:lnTo>
                      <a:pt x="f279" y="f281"/>
                    </a:lnTo>
                    <a:lnTo>
                      <a:pt x="f263" y="f24"/>
                    </a:lnTo>
                    <a:lnTo>
                      <a:pt x="f275" y="f24"/>
                    </a:lnTo>
                    <a:lnTo>
                      <a:pt x="f277" y="f56"/>
                    </a:lnTo>
                    <a:lnTo>
                      <a:pt x="f277" y="f60"/>
                    </a:lnTo>
                    <a:lnTo>
                      <a:pt x="f217" y="f282"/>
                    </a:lnTo>
                    <a:lnTo>
                      <a:pt x="f283" y="f282"/>
                    </a:lnTo>
                    <a:lnTo>
                      <a:pt x="f283" y="f282"/>
                    </a:lnTo>
                    <a:lnTo>
                      <a:pt x="f284" y="f19"/>
                    </a:lnTo>
                    <a:lnTo>
                      <a:pt x="f279" y="f19"/>
                    </a:lnTo>
                    <a:lnTo>
                      <a:pt x="f260" y="f59"/>
                    </a:lnTo>
                    <a:lnTo>
                      <a:pt x="f285" y="f286"/>
                    </a:lnTo>
                    <a:lnTo>
                      <a:pt x="f202" y="f19"/>
                    </a:lnTo>
                    <a:lnTo>
                      <a:pt x="f210" y="f19"/>
                    </a:lnTo>
                    <a:lnTo>
                      <a:pt x="f207" y="f287"/>
                    </a:lnTo>
                    <a:lnTo>
                      <a:pt x="f214" y="f287"/>
                    </a:lnTo>
                    <a:lnTo>
                      <a:pt x="f256" y="f288"/>
                    </a:lnTo>
                    <a:lnTo>
                      <a:pt x="f211" y="f288"/>
                    </a:lnTo>
                    <a:lnTo>
                      <a:pt x="f289" y="f19"/>
                    </a:lnTo>
                    <a:lnTo>
                      <a:pt x="f289" y="f21"/>
                    </a:lnTo>
                    <a:lnTo>
                      <a:pt x="f254" y="f24"/>
                    </a:lnTo>
                    <a:lnTo>
                      <a:pt x="f290" y="f48"/>
                    </a:lnTo>
                    <a:lnTo>
                      <a:pt x="f252" y="f66"/>
                    </a:lnTo>
                    <a:lnTo>
                      <a:pt x="f291" y="f292"/>
                    </a:lnTo>
                    <a:lnTo>
                      <a:pt x="f256" y="f46"/>
                    </a:lnTo>
                    <a:lnTo>
                      <a:pt x="f211" y="f33"/>
                    </a:lnTo>
                    <a:lnTo>
                      <a:pt x="f211" y="f33"/>
                    </a:lnTo>
                    <a:lnTo>
                      <a:pt x="f254" y="f36"/>
                    </a:lnTo>
                    <a:lnTo>
                      <a:pt x="f293" y="f294"/>
                    </a:lnTo>
                    <a:lnTo>
                      <a:pt x="f199" y="f294"/>
                    </a:lnTo>
                    <a:lnTo>
                      <a:pt x="f224" y="f66"/>
                    </a:lnTo>
                    <a:lnTo>
                      <a:pt x="f232" y="f280"/>
                    </a:lnTo>
                    <a:lnTo>
                      <a:pt x="f295" y="f281"/>
                    </a:lnTo>
                    <a:lnTo>
                      <a:pt x="f296" y="f61"/>
                    </a:lnTo>
                    <a:lnTo>
                      <a:pt x="f234" y="f24"/>
                    </a:lnTo>
                    <a:lnTo>
                      <a:pt x="f297" y="f61"/>
                    </a:lnTo>
                    <a:lnTo>
                      <a:pt x="f237" y="f61"/>
                    </a:lnTo>
                    <a:lnTo>
                      <a:pt x="f197" y="f63"/>
                    </a:lnTo>
                    <a:lnTo>
                      <a:pt x="f247" y="f62"/>
                    </a:lnTo>
                    <a:lnTo>
                      <a:pt x="f293" y="f24"/>
                    </a:lnTo>
                    <a:lnTo>
                      <a:pt x="f200" y="f55"/>
                    </a:lnTo>
                    <a:lnTo>
                      <a:pt x="f250" y="f21"/>
                    </a:lnTo>
                    <a:lnTo>
                      <a:pt x="f298" y="f299"/>
                    </a:lnTo>
                    <a:lnTo>
                      <a:pt x="f247" y="f300"/>
                    </a:lnTo>
                    <a:lnTo>
                      <a:pt x="f224" y="f300"/>
                    </a:lnTo>
                    <a:lnTo>
                      <a:pt x="f196" y="f300"/>
                    </a:lnTo>
                    <a:lnTo>
                      <a:pt x="f233" y="f57"/>
                    </a:lnTo>
                    <a:lnTo>
                      <a:pt x="f301" y="f282"/>
                    </a:lnTo>
                    <a:lnTo>
                      <a:pt x="f302" y="f287"/>
                    </a:lnTo>
                    <a:lnTo>
                      <a:pt x="f234" y="f303"/>
                    </a:lnTo>
                    <a:lnTo>
                      <a:pt x="f237" y="f303"/>
                    </a:lnTo>
                    <a:lnTo>
                      <a:pt x="f244" y="f304"/>
                    </a:lnTo>
                    <a:lnTo>
                      <a:pt x="f305" y="f17"/>
                    </a:lnTo>
                    <a:lnTo>
                      <a:pt x="f298" y="f287"/>
                    </a:lnTo>
                    <a:lnTo>
                      <a:pt x="f293" y="f287"/>
                    </a:lnTo>
                    <a:lnTo>
                      <a:pt x="f251" y="f15"/>
                    </a:lnTo>
                    <a:lnTo>
                      <a:pt x="f306" y="f13"/>
                    </a:lnTo>
                    <a:lnTo>
                      <a:pt x="f199" y="f52"/>
                    </a:lnTo>
                    <a:lnTo>
                      <a:pt x="f222" y="f307"/>
                    </a:lnTo>
                    <a:lnTo>
                      <a:pt x="f198" y="f308"/>
                    </a:lnTo>
                    <a:lnTo>
                      <a:pt x="f224" y="f10"/>
                    </a:lnTo>
                    <a:lnTo>
                      <a:pt x="f196" y="f309"/>
                    </a:lnTo>
                    <a:lnTo>
                      <a:pt x="f232" y="f310"/>
                    </a:lnTo>
                    <a:lnTo>
                      <a:pt x="f235" y="f311"/>
                    </a:lnTo>
                    <a:lnTo>
                      <a:pt x="f296" y="f310"/>
                    </a:lnTo>
                    <a:lnTo>
                      <a:pt x="f312" y="f51"/>
                    </a:lnTo>
                    <a:lnTo>
                      <a:pt x="f313" y="f51"/>
                    </a:lnTo>
                    <a:lnTo>
                      <a:pt x="f312" y="f47"/>
                    </a:lnTo>
                    <a:lnTo>
                      <a:pt x="f188" y="f314"/>
                    </a:lnTo>
                    <a:lnTo>
                      <a:pt x="f184" y="f315"/>
                    </a:lnTo>
                    <a:lnTo>
                      <a:pt x="f316" y="f317"/>
                    </a:lnTo>
                    <a:lnTo>
                      <a:pt x="f28" y="f314"/>
                    </a:lnTo>
                    <a:lnTo>
                      <a:pt x="f28" y="f318"/>
                    </a:lnTo>
                    <a:lnTo>
                      <a:pt x="f28" y="f40"/>
                    </a:lnTo>
                    <a:lnTo>
                      <a:pt x="f8" y="f9"/>
                    </a:lnTo>
                    <a:close/>
                    <a:moveTo>
                      <a:pt x="f207" y="f20"/>
                    </a:moveTo>
                    <a:lnTo>
                      <a:pt x="f258" y="f315"/>
                    </a:lnTo>
                    <a:lnTo>
                      <a:pt x="f250" y="f318"/>
                    </a:lnTo>
                    <a:lnTo>
                      <a:pt x="f222" y="f51"/>
                    </a:lnTo>
                    <a:lnTo>
                      <a:pt x="f290" y="f45"/>
                    </a:lnTo>
                    <a:lnTo>
                      <a:pt x="f202" y="f308"/>
                    </a:lnTo>
                    <a:lnTo>
                      <a:pt x="f273" y="f319"/>
                    </a:lnTo>
                    <a:lnTo>
                      <a:pt x="f320" y="f13"/>
                    </a:lnTo>
                    <a:lnTo>
                      <a:pt x="f321" y="f319"/>
                    </a:lnTo>
                    <a:lnTo>
                      <a:pt x="f322" y="f288"/>
                    </a:lnTo>
                    <a:lnTo>
                      <a:pt x="f323" y="f288"/>
                    </a:lnTo>
                    <a:lnTo>
                      <a:pt x="f5" y="f52"/>
                    </a:lnTo>
                    <a:lnTo>
                      <a:pt x="f324" y="f47"/>
                    </a:lnTo>
                    <a:lnTo>
                      <a:pt x="f325" y="f326"/>
                    </a:lnTo>
                    <a:lnTo>
                      <a:pt x="f327" y="f40"/>
                    </a:lnTo>
                    <a:lnTo>
                      <a:pt x="f320" y="f47"/>
                    </a:lnTo>
                    <a:lnTo>
                      <a:pt x="f321" y="f328"/>
                    </a:lnTo>
                    <a:lnTo>
                      <a:pt x="f329" y="f317"/>
                    </a:lnTo>
                    <a:lnTo>
                      <a:pt x="f284" y="f330"/>
                    </a:lnTo>
                    <a:lnTo>
                      <a:pt x="f279" y="f331"/>
                    </a:lnTo>
                    <a:lnTo>
                      <a:pt x="f270" y="f331"/>
                    </a:lnTo>
                    <a:lnTo>
                      <a:pt x="f285" y="f18"/>
                    </a:lnTo>
                    <a:lnTo>
                      <a:pt x="f202" y="f332"/>
                    </a:lnTo>
                    <a:lnTo>
                      <a:pt x="f207" y="f20"/>
                    </a:lnTo>
                    <a:close/>
                    <a:moveTo>
                      <a:pt x="f333" y="f2"/>
                    </a:moveTo>
                    <a:lnTo>
                      <a:pt x="f334" y="f14"/>
                    </a:lnTo>
                    <a:lnTo>
                      <a:pt x="f335" y="f11"/>
                    </a:lnTo>
                    <a:lnTo>
                      <a:pt x="f335" y="f336"/>
                    </a:lnTo>
                    <a:lnTo>
                      <a:pt x="f337" y="f182"/>
                    </a:lnTo>
                    <a:lnTo>
                      <a:pt x="f279" y="f338"/>
                    </a:lnTo>
                    <a:lnTo>
                      <a:pt x="f262" y="f339"/>
                    </a:lnTo>
                    <a:lnTo>
                      <a:pt x="f273" y="f190"/>
                    </a:lnTo>
                    <a:lnTo>
                      <a:pt x="f262" y="f340"/>
                    </a:lnTo>
                    <a:lnTo>
                      <a:pt x="f333" y="f2"/>
                    </a:lnTo>
                    <a:close/>
                    <a:moveTo>
                      <a:pt x="f170" y="f341"/>
                    </a:moveTo>
                    <a:lnTo>
                      <a:pt x="f64" y="f342"/>
                    </a:lnTo>
                    <a:lnTo>
                      <a:pt x="f65" y="f343"/>
                    </a:lnTo>
                    <a:lnTo>
                      <a:pt x="f65" y="f323"/>
                    </a:lnTo>
                    <a:lnTo>
                      <a:pt x="f344" y="f323"/>
                    </a:lnTo>
                    <a:lnTo>
                      <a:pt x="f65" y="f345"/>
                    </a:lnTo>
                    <a:lnTo>
                      <a:pt x="f344" y="f346"/>
                    </a:lnTo>
                    <a:lnTo>
                      <a:pt x="f274" y="f347"/>
                    </a:lnTo>
                    <a:lnTo>
                      <a:pt x="f163" y="f348"/>
                    </a:lnTo>
                    <a:lnTo>
                      <a:pt x="f243" y="f267"/>
                    </a:lnTo>
                    <a:lnTo>
                      <a:pt x="f166" y="f268"/>
                    </a:lnTo>
                    <a:lnTo>
                      <a:pt x="f265" y="f349"/>
                    </a:lnTo>
                    <a:lnTo>
                      <a:pt x="f344" y="f333"/>
                    </a:lnTo>
                    <a:lnTo>
                      <a:pt x="f350" y="f258"/>
                    </a:lnTo>
                    <a:lnTo>
                      <a:pt x="f245" y="f351"/>
                    </a:lnTo>
                    <a:lnTo>
                      <a:pt x="f248" y="f291"/>
                    </a:lnTo>
                    <a:lnTo>
                      <a:pt x="f269" y="f352"/>
                    </a:lnTo>
                    <a:lnTo>
                      <a:pt x="f269" y="f352"/>
                    </a:lnTo>
                    <a:lnTo>
                      <a:pt x="f271" y="f251"/>
                    </a:lnTo>
                    <a:lnTo>
                      <a:pt x="f272" y="f250"/>
                    </a:lnTo>
                    <a:lnTo>
                      <a:pt x="f344" y="f298"/>
                    </a:lnTo>
                    <a:lnTo>
                      <a:pt x="f344" y="f197"/>
                    </a:lnTo>
                    <a:lnTo>
                      <a:pt x="f353" y="f233"/>
                    </a:lnTo>
                    <a:lnTo>
                      <a:pt x="f170" y="f296"/>
                    </a:lnTo>
                    <a:lnTo>
                      <a:pt x="f60" y="f336"/>
                    </a:lnTo>
                    <a:lnTo>
                      <a:pt x="f354" y="f355"/>
                    </a:lnTo>
                    <a:lnTo>
                      <a:pt x="f21" y="f316"/>
                    </a:lnTo>
                    <a:lnTo>
                      <a:pt x="f354" y="f8"/>
                    </a:lnTo>
                    <a:lnTo>
                      <a:pt x="f354" y="f14"/>
                    </a:lnTo>
                    <a:lnTo>
                      <a:pt x="f12" y="f317"/>
                    </a:lnTo>
                    <a:lnTo>
                      <a:pt x="f10" y="f328"/>
                    </a:lnTo>
                    <a:lnTo>
                      <a:pt x="f51" y="f9"/>
                    </a:lnTo>
                    <a:lnTo>
                      <a:pt x="f42" y="f13"/>
                    </a:lnTo>
                    <a:lnTo>
                      <a:pt x="f41" y="f319"/>
                    </a:lnTo>
                    <a:lnTo>
                      <a:pt x="f356" y="f303"/>
                    </a:lnTo>
                    <a:lnTo>
                      <a:pt x="f328" y="f15"/>
                    </a:lnTo>
                    <a:lnTo>
                      <a:pt x="f317" y="f15"/>
                    </a:lnTo>
                    <a:lnTo>
                      <a:pt x="f330" y="f357"/>
                    </a:lnTo>
                    <a:lnTo>
                      <a:pt x="f20" y="f13"/>
                    </a:lnTo>
                    <a:lnTo>
                      <a:pt x="f20" y="f311"/>
                    </a:lnTo>
                    <a:lnTo>
                      <a:pt x="f18" y="f309"/>
                    </a:lnTo>
                    <a:lnTo>
                      <a:pt x="f18" y="f42"/>
                    </a:lnTo>
                    <a:lnTo>
                      <a:pt x="f358" y="f50"/>
                    </a:lnTo>
                    <a:lnTo>
                      <a:pt x="f358" y="f326"/>
                    </a:lnTo>
                    <a:lnTo>
                      <a:pt x="f359" y="f326"/>
                    </a:lnTo>
                    <a:lnTo>
                      <a:pt x="f16" y="f49"/>
                    </a:lnTo>
                    <a:lnTo>
                      <a:pt x="f14" y="f315"/>
                    </a:lnTo>
                    <a:lnTo>
                      <a:pt x="f16" y="f331"/>
                    </a:lnTo>
                    <a:lnTo>
                      <a:pt x="f25" y="f37"/>
                    </a:lnTo>
                    <a:lnTo>
                      <a:pt x="f35" y="f360"/>
                    </a:lnTo>
                    <a:lnTo>
                      <a:pt x="f16" y="f20"/>
                    </a:lnTo>
                    <a:lnTo>
                      <a:pt x="f361" y="f359"/>
                    </a:lnTo>
                    <a:lnTo>
                      <a:pt x="f38" y="f362"/>
                    </a:lnTo>
                    <a:lnTo>
                      <a:pt x="f315" y="f362"/>
                    </a:lnTo>
                    <a:lnTo>
                      <a:pt x="f40" y="f363"/>
                    </a:lnTo>
                    <a:lnTo>
                      <a:pt x="f47" y="f8"/>
                    </a:lnTo>
                    <a:lnTo>
                      <a:pt x="f174" y="f364"/>
                    </a:lnTo>
                    <a:lnTo>
                      <a:pt x="f51" y="f316"/>
                    </a:lnTo>
                    <a:lnTo>
                      <a:pt x="f42" y="f355"/>
                    </a:lnTo>
                    <a:lnTo>
                      <a:pt x="f49" y="f316"/>
                    </a:lnTo>
                    <a:lnTo>
                      <a:pt x="f365" y="f366"/>
                    </a:lnTo>
                    <a:lnTo>
                      <a:pt x="f25" y="f363"/>
                    </a:lnTo>
                    <a:lnTo>
                      <a:pt x="f14" y="f14"/>
                    </a:lnTo>
                    <a:lnTo>
                      <a:pt x="f28" y="f362"/>
                    </a:lnTo>
                    <a:lnTo>
                      <a:pt x="f367" y="f362"/>
                    </a:lnTo>
                    <a:lnTo>
                      <a:pt x="f368" y="f18"/>
                    </a:lnTo>
                    <a:lnTo>
                      <a:pt x="f369" y="f20"/>
                    </a:lnTo>
                    <a:lnTo>
                      <a:pt x="f188" y="f366"/>
                    </a:lnTo>
                    <a:lnTo>
                      <a:pt x="f182" y="f364"/>
                    </a:lnTo>
                    <a:lnTo>
                      <a:pt x="f2" y="f182"/>
                    </a:lnTo>
                    <a:lnTo>
                      <a:pt x="f28" y="f370"/>
                    </a:lnTo>
                    <a:lnTo>
                      <a:pt x="f371" y="f370"/>
                    </a:lnTo>
                    <a:lnTo>
                      <a:pt x="f184" y="f372"/>
                    </a:lnTo>
                    <a:lnTo>
                      <a:pt x="f8" y="f339"/>
                    </a:lnTo>
                    <a:lnTo>
                      <a:pt x="f14" y="f369"/>
                    </a:lnTo>
                    <a:lnTo>
                      <a:pt x="f35" y="f369"/>
                    </a:lnTo>
                    <a:lnTo>
                      <a:pt x="f20" y="f312"/>
                    </a:lnTo>
                    <a:lnTo>
                      <a:pt x="f358" y="f373"/>
                    </a:lnTo>
                    <a:lnTo>
                      <a:pt x="f358" y="f373"/>
                    </a:lnTo>
                    <a:lnTo>
                      <a:pt x="f18" y="f234"/>
                    </a:lnTo>
                    <a:lnTo>
                      <a:pt x="f18" y="f295"/>
                    </a:lnTo>
                    <a:lnTo>
                      <a:pt x="f317" y="f295"/>
                    </a:lnTo>
                    <a:lnTo>
                      <a:pt x="f314" y="f296"/>
                    </a:lnTo>
                    <a:lnTo>
                      <a:pt x="f39" y="f296"/>
                    </a:lnTo>
                    <a:lnTo>
                      <a:pt x="f374" y="f301"/>
                    </a:lnTo>
                    <a:lnTo>
                      <a:pt x="f10" y="f241"/>
                    </a:lnTo>
                    <a:lnTo>
                      <a:pt x="f12" y="f375"/>
                    </a:lnTo>
                    <a:lnTo>
                      <a:pt x="f12" y="f375"/>
                    </a:lnTo>
                    <a:lnTo>
                      <a:pt x="f304" y="f375"/>
                    </a:lnTo>
                    <a:lnTo>
                      <a:pt x="f13" y="f240"/>
                    </a:lnTo>
                    <a:lnTo>
                      <a:pt x="f12" y="f376"/>
                    </a:lnTo>
                    <a:lnTo>
                      <a:pt x="f309" y="f196"/>
                    </a:lnTo>
                    <a:lnTo>
                      <a:pt x="f45" y="f377"/>
                    </a:lnTo>
                    <a:lnTo>
                      <a:pt x="f40" y="f378"/>
                    </a:lnTo>
                    <a:lnTo>
                      <a:pt x="f49" y="f244"/>
                    </a:lnTo>
                    <a:lnTo>
                      <a:pt x="f40" y="f298"/>
                    </a:lnTo>
                    <a:lnTo>
                      <a:pt x="f41" y="f379"/>
                    </a:lnTo>
                    <a:lnTo>
                      <a:pt x="f9" y="f380"/>
                    </a:lnTo>
                    <a:lnTo>
                      <a:pt x="f173" y="f381"/>
                    </a:lnTo>
                    <a:lnTo>
                      <a:pt x="f173" y="f289"/>
                    </a:lnTo>
                    <a:lnTo>
                      <a:pt x="f42" y="f211"/>
                    </a:lnTo>
                    <a:lnTo>
                      <a:pt x="f51" y="f201"/>
                    </a:lnTo>
                    <a:lnTo>
                      <a:pt x="f45" y="f382"/>
                    </a:lnTo>
                    <a:lnTo>
                      <a:pt x="f10" y="f211"/>
                    </a:lnTo>
                    <a:lnTo>
                      <a:pt x="f383" y="f351"/>
                    </a:lnTo>
                    <a:lnTo>
                      <a:pt x="f304" y="f214"/>
                    </a:lnTo>
                    <a:lnTo>
                      <a:pt x="f12" y="f201"/>
                    </a:lnTo>
                    <a:lnTo>
                      <a:pt x="f52" y="f384"/>
                    </a:lnTo>
                    <a:lnTo>
                      <a:pt x="f304" y="f385"/>
                    </a:lnTo>
                    <a:lnTo>
                      <a:pt x="f54" y="f276"/>
                    </a:lnTo>
                    <a:lnTo>
                      <a:pt x="f300" y="f268"/>
                    </a:lnTo>
                    <a:lnTo>
                      <a:pt x="f58" y="f217"/>
                    </a:lnTo>
                    <a:lnTo>
                      <a:pt x="f57" y="f267"/>
                    </a:lnTo>
                    <a:lnTo>
                      <a:pt x="f60" y="f386"/>
                    </a:lnTo>
                    <a:lnTo>
                      <a:pt x="f60" y="f387"/>
                    </a:lnTo>
                    <a:lnTo>
                      <a:pt x="f388" y="f327"/>
                    </a:lnTo>
                    <a:lnTo>
                      <a:pt x="f63" y="f389"/>
                    </a:lnTo>
                    <a:lnTo>
                      <a:pt x="f48" y="f329"/>
                    </a:lnTo>
                    <a:lnTo>
                      <a:pt x="f26" y="f347"/>
                    </a:lnTo>
                    <a:lnTo>
                      <a:pt x="f26" y="f347"/>
                    </a:lnTo>
                    <a:lnTo>
                      <a:pt x="f390" y="f391"/>
                    </a:lnTo>
                    <a:lnTo>
                      <a:pt x="f294" y="f392"/>
                    </a:lnTo>
                    <a:lnTo>
                      <a:pt x="f294" y="f323"/>
                    </a:lnTo>
                    <a:lnTo>
                      <a:pt x="f46" y="f393"/>
                    </a:lnTo>
                    <a:lnTo>
                      <a:pt x="f64" y="f391"/>
                    </a:lnTo>
                    <a:lnTo>
                      <a:pt x="f394" y="f395"/>
                    </a:lnTo>
                    <a:lnTo>
                      <a:pt x="f170" y="f395"/>
                    </a:lnTo>
                    <a:lnTo>
                      <a:pt x="f26" y="f396"/>
                    </a:lnTo>
                    <a:lnTo>
                      <a:pt x="f280" y="f397"/>
                    </a:lnTo>
                    <a:lnTo>
                      <a:pt x="f398" y="f5"/>
                    </a:lnTo>
                    <a:lnTo>
                      <a:pt x="f398" y="f5"/>
                    </a:lnTo>
                    <a:lnTo>
                      <a:pt x="f170" y="f341"/>
                    </a:lnTo>
                    <a:lnTo>
                      <a:pt x="f170" y="f341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1919609" y="3337650"/>
                <a:ext cx="792163" cy="828675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499"/>
                  <a:gd name="f8" fmla="val 522"/>
                  <a:gd name="f9" fmla="val 161"/>
                  <a:gd name="f10" fmla="val 158"/>
                  <a:gd name="f11" fmla="val 168"/>
                  <a:gd name="f12" fmla="val 163"/>
                  <a:gd name="f13" fmla="val 171"/>
                  <a:gd name="f14" fmla="val 155"/>
                  <a:gd name="f15" fmla="val 154"/>
                  <a:gd name="f16" fmla="val 167"/>
                  <a:gd name="f17" fmla="val 151"/>
                  <a:gd name="f18" fmla="val 165"/>
                  <a:gd name="f19" fmla="val 148"/>
                  <a:gd name="f20" fmla="val 159"/>
                  <a:gd name="f21" fmla="val 143"/>
                  <a:gd name="f22" fmla="val 138"/>
                  <a:gd name="f23" fmla="val 162"/>
                  <a:gd name="f24" fmla="val 135"/>
                  <a:gd name="f25" fmla="val 150"/>
                  <a:gd name="f26" fmla="val 137"/>
                  <a:gd name="f27" fmla="val 149"/>
                  <a:gd name="f28" fmla="val 139"/>
                  <a:gd name="f29" fmla="val 146"/>
                  <a:gd name="f30" fmla="val 141"/>
                  <a:gd name="f31" fmla="val 134"/>
                  <a:gd name="f32" fmla="val 127"/>
                  <a:gd name="f33" fmla="val 129"/>
                  <a:gd name="f34" fmla="val 125"/>
                  <a:gd name="f35" fmla="val 131"/>
                  <a:gd name="f36" fmla="val 132"/>
                  <a:gd name="f37" fmla="val 133"/>
                  <a:gd name="f38" fmla="val 144"/>
                  <a:gd name="f39" fmla="val 136"/>
                  <a:gd name="f40" fmla="val 123"/>
                  <a:gd name="f41" fmla="val 156"/>
                  <a:gd name="f42" fmla="val 124"/>
                  <a:gd name="f43" fmla="val 120"/>
                  <a:gd name="f44" fmla="val 40"/>
                  <a:gd name="f45" fmla="val 63"/>
                  <a:gd name="f46" fmla="val 67"/>
                  <a:gd name="f47" fmla="val 68"/>
                  <a:gd name="f48" fmla="val 72"/>
                  <a:gd name="f49" fmla="val 78"/>
                  <a:gd name="f50" fmla="val 126"/>
                  <a:gd name="f51" fmla="val 64"/>
                  <a:gd name="f52" fmla="val 118"/>
                  <a:gd name="f53" fmla="val 109"/>
                  <a:gd name="f54" fmla="val 74"/>
                  <a:gd name="f55" fmla="val 93"/>
                  <a:gd name="f56" fmla="val 73"/>
                  <a:gd name="f57" fmla="val 95"/>
                  <a:gd name="f58" fmla="val 96"/>
                  <a:gd name="f59" fmla="val 55"/>
                  <a:gd name="f60" fmla="val 108"/>
                  <a:gd name="f61" fmla="val 48"/>
                  <a:gd name="f62" fmla="val 53"/>
                  <a:gd name="f63" fmla="val 38"/>
                  <a:gd name="f64" fmla="val 213"/>
                  <a:gd name="f65" fmla="val 12"/>
                  <a:gd name="f66" fmla="val 186"/>
                  <a:gd name="f67" fmla="val 27"/>
                  <a:gd name="f68" fmla="val 181"/>
                  <a:gd name="f69" fmla="val 22"/>
                  <a:gd name="f70" fmla="val 198"/>
                  <a:gd name="f71" fmla="val 6"/>
                  <a:gd name="f72" fmla="val 236"/>
                  <a:gd name="f73" fmla="val 9"/>
                  <a:gd name="f74" fmla="val 226"/>
                  <a:gd name="f75" fmla="val 21"/>
                  <a:gd name="f76" fmla="val 231"/>
                  <a:gd name="f77" fmla="val 235"/>
                  <a:gd name="f78" fmla="val 19"/>
                  <a:gd name="f79" fmla="val 239"/>
                  <a:gd name="f80" fmla="val 244"/>
                  <a:gd name="f81" fmla="val 245"/>
                  <a:gd name="f82" fmla="val 23"/>
                  <a:gd name="f83" fmla="val 25"/>
                  <a:gd name="f84" fmla="val 36"/>
                  <a:gd name="f85" fmla="val 248"/>
                  <a:gd name="f86" fmla="val 253"/>
                  <a:gd name="f87" fmla="val 42"/>
                  <a:gd name="f88" fmla="val 256"/>
                  <a:gd name="f89" fmla="val 258"/>
                  <a:gd name="f90" fmla="val 39"/>
                  <a:gd name="f91" fmla="val 260"/>
                  <a:gd name="f92" fmla="val 43"/>
                  <a:gd name="f93" fmla="val 47"/>
                  <a:gd name="f94" fmla="val 269"/>
                  <a:gd name="f95" fmla="val 52"/>
                  <a:gd name="f96" fmla="val 270"/>
                  <a:gd name="f97" fmla="val 51"/>
                  <a:gd name="f98" fmla="val 283"/>
                  <a:gd name="f99" fmla="val 44"/>
                  <a:gd name="f100" fmla="val 295"/>
                  <a:gd name="f101" fmla="val 304"/>
                  <a:gd name="f102" fmla="val 308"/>
                  <a:gd name="f103" fmla="val 59"/>
                  <a:gd name="f104" fmla="val 319"/>
                  <a:gd name="f105" fmla="val 56"/>
                  <a:gd name="f106" fmla="val 324"/>
                  <a:gd name="f107" fmla="val 60"/>
                  <a:gd name="f108" fmla="val 325"/>
                  <a:gd name="f109" fmla="val 337"/>
                  <a:gd name="f110" fmla="val 50"/>
                  <a:gd name="f111" fmla="val 343"/>
                  <a:gd name="f112" fmla="val 345"/>
                  <a:gd name="f113" fmla="val 341"/>
                  <a:gd name="f114" fmla="val 347"/>
                  <a:gd name="f115" fmla="val 35"/>
                  <a:gd name="f116" fmla="val 351"/>
                  <a:gd name="f117" fmla="val 26"/>
                  <a:gd name="f118" fmla="val 358"/>
                  <a:gd name="f119" fmla="val 362"/>
                  <a:gd name="f120" fmla="val 15"/>
                  <a:gd name="f121" fmla="val 376"/>
                  <a:gd name="f122" fmla="val 17"/>
                  <a:gd name="f123" fmla="val 389"/>
                  <a:gd name="f124" fmla="val 18"/>
                  <a:gd name="f125" fmla="val 393"/>
                  <a:gd name="f126" fmla="val 396"/>
                  <a:gd name="f127" fmla="val 397"/>
                  <a:gd name="f128" fmla="val 410"/>
                  <a:gd name="f129" fmla="val 422"/>
                  <a:gd name="f130" fmla="val 426"/>
                  <a:gd name="f131" fmla="val 465"/>
                  <a:gd name="f132" fmla="val 13"/>
                  <a:gd name="f133" fmla="val 470"/>
                  <a:gd name="f134" fmla="val 482"/>
                  <a:gd name="f135" fmla="val 10"/>
                  <a:gd name="f136" fmla="val 497"/>
                  <a:gd name="f137" fmla="val 490"/>
                  <a:gd name="f138" fmla="val 31"/>
                  <a:gd name="f139" fmla="val 489"/>
                  <a:gd name="f140" fmla="val 477"/>
                  <a:gd name="f141" fmla="val 473"/>
                  <a:gd name="f142" fmla="val 472"/>
                  <a:gd name="f143" fmla="val 469"/>
                  <a:gd name="f144" fmla="val 468"/>
                  <a:gd name="f145" fmla="val 70"/>
                  <a:gd name="f146" fmla="val 464"/>
                  <a:gd name="f147" fmla="val 77"/>
                  <a:gd name="f148" fmla="val 460"/>
                  <a:gd name="f149" fmla="val 85"/>
                  <a:gd name="f150" fmla="val 455"/>
                  <a:gd name="f151" fmla="val 94"/>
                  <a:gd name="f152" fmla="val 452"/>
                  <a:gd name="f153" fmla="val 98"/>
                  <a:gd name="f154" fmla="val 451"/>
                  <a:gd name="f155" fmla="val 101"/>
                  <a:gd name="f156" fmla="val 448"/>
                  <a:gd name="f157" fmla="val 107"/>
                  <a:gd name="f158" fmla="val 446"/>
                  <a:gd name="f159" fmla="val 110"/>
                  <a:gd name="f160" fmla="val 444"/>
                  <a:gd name="f161" fmla="val 112"/>
                  <a:gd name="f162" fmla="val 442"/>
                  <a:gd name="f163" fmla="val 119"/>
                  <a:gd name="f164" fmla="val 438"/>
                  <a:gd name="f165" fmla="val 434"/>
                  <a:gd name="f166" fmla="val 427"/>
                  <a:gd name="f167" fmla="val 142"/>
                  <a:gd name="f168" fmla="val 425"/>
                  <a:gd name="f169" fmla="val 432"/>
                  <a:gd name="f170" fmla="val 166"/>
                  <a:gd name="f171" fmla="val 436"/>
                  <a:gd name="f172" fmla="val 169"/>
                  <a:gd name="f173" fmla="val 443"/>
                  <a:gd name="f174" fmla="val 174"/>
                  <a:gd name="f175" fmla="val 178"/>
                  <a:gd name="f176" fmla="val 466"/>
                  <a:gd name="f177" fmla="val 184"/>
                  <a:gd name="f178" fmla="val 190"/>
                  <a:gd name="f179" fmla="val 474"/>
                  <a:gd name="f180" fmla="val 196"/>
                  <a:gd name="f181" fmla="val 197"/>
                  <a:gd name="f182" fmla="val 207"/>
                  <a:gd name="f183" fmla="val 212"/>
                  <a:gd name="f184" fmla="val 476"/>
                  <a:gd name="f185" fmla="val 214"/>
                  <a:gd name="f186" fmla="val 229"/>
                  <a:gd name="f187" fmla="val 237"/>
                  <a:gd name="f188" fmla="val 252"/>
                  <a:gd name="f189" fmla="val 478"/>
                  <a:gd name="f190" fmla="val 263"/>
                  <a:gd name="f191" fmla="val 273"/>
                  <a:gd name="f192" fmla="val 277"/>
                  <a:gd name="f193" fmla="val 284"/>
                  <a:gd name="f194" fmla="val 288"/>
                  <a:gd name="f195" fmla="val 463"/>
                  <a:gd name="f196" fmla="val 296"/>
                  <a:gd name="f197" fmla="val 300"/>
                  <a:gd name="f198" fmla="val 457"/>
                  <a:gd name="f199" fmla="val 305"/>
                  <a:gd name="f200" fmla="val 310"/>
                  <a:gd name="f201" fmla="val 449"/>
                  <a:gd name="f202" fmla="val 309"/>
                  <a:gd name="f203" fmla="val 307"/>
                  <a:gd name="f204" fmla="val 440"/>
                  <a:gd name="f205" fmla="val 439"/>
                  <a:gd name="f206" fmla="val 303"/>
                  <a:gd name="f207" fmla="val 419"/>
                  <a:gd name="f208" fmla="val 298"/>
                  <a:gd name="f209" fmla="val 415"/>
                  <a:gd name="f210" fmla="val 297"/>
                  <a:gd name="f211" fmla="val 405"/>
                  <a:gd name="f212" fmla="val 294"/>
                  <a:gd name="f213" fmla="val 394"/>
                  <a:gd name="f214" fmla="val 292"/>
                  <a:gd name="f215" fmla="val 387"/>
                  <a:gd name="f216" fmla="val 289"/>
                  <a:gd name="f217" fmla="val 377"/>
                  <a:gd name="f218" fmla="val 367"/>
                  <a:gd name="f219" fmla="val 285"/>
                  <a:gd name="f220" fmla="val 286"/>
                  <a:gd name="f221" fmla="val 354"/>
                  <a:gd name="f222" fmla="val 353"/>
                  <a:gd name="f223" fmla="val 342"/>
                  <a:gd name="f224" fmla="val 293"/>
                  <a:gd name="f225" fmla="val 334"/>
                  <a:gd name="f226" fmla="val 328"/>
                  <a:gd name="f227" fmla="val 302"/>
                  <a:gd name="f228" fmla="val 315"/>
                  <a:gd name="f229" fmla="val 312"/>
                  <a:gd name="f230" fmla="val 318"/>
                  <a:gd name="f231" fmla="val 322"/>
                  <a:gd name="f232" fmla="val 330"/>
                  <a:gd name="f233" fmla="val 336"/>
                  <a:gd name="f234" fmla="val 287"/>
                  <a:gd name="f235" fmla="val 344"/>
                  <a:gd name="f236" fmla="val 348"/>
                  <a:gd name="f237" fmla="val 282"/>
                  <a:gd name="f238" fmla="val 352"/>
                  <a:gd name="f239" fmla="val 281"/>
                  <a:gd name="f240" fmla="val 356"/>
                  <a:gd name="f241" fmla="val 275"/>
                  <a:gd name="f242" fmla="val 366"/>
                  <a:gd name="f243" fmla="val 369"/>
                  <a:gd name="f244" fmla="val 268"/>
                  <a:gd name="f245" fmla="val 373"/>
                  <a:gd name="f246" fmla="val 264"/>
                  <a:gd name="f247" fmla="val 379"/>
                  <a:gd name="f248" fmla="val 261"/>
                  <a:gd name="f249" fmla="val 382"/>
                  <a:gd name="f250" fmla="val 257"/>
                  <a:gd name="f251" fmla="val 399"/>
                  <a:gd name="f252" fmla="val 404"/>
                  <a:gd name="f253" fmla="val 408"/>
                  <a:gd name="f254" fmla="val 241"/>
                  <a:gd name="f255" fmla="val 411"/>
                  <a:gd name="f256" fmla="val 413"/>
                  <a:gd name="f257" fmla="val 240"/>
                  <a:gd name="f258" fmla="val 417"/>
                  <a:gd name="f259" fmla="val 429"/>
                  <a:gd name="f260" fmla="val 243"/>
                  <a:gd name="f261" fmla="val 445"/>
                  <a:gd name="f262" fmla="val 454"/>
                  <a:gd name="f263" fmla="val 462"/>
                  <a:gd name="f264" fmla="val 230"/>
                  <a:gd name="f265" fmla="val 228"/>
                  <a:gd name="f266" fmla="val 227"/>
                  <a:gd name="f267" fmla="val 479"/>
                  <a:gd name="f268" fmla="val 480"/>
                  <a:gd name="f269" fmla="val 224"/>
                  <a:gd name="f270" fmla="val 222"/>
                  <a:gd name="f271" fmla="val 485"/>
                  <a:gd name="f272" fmla="val 487"/>
                  <a:gd name="f273" fmla="val 219"/>
                  <a:gd name="f274" fmla="val 216"/>
                  <a:gd name="f275" fmla="val 505"/>
                  <a:gd name="f276" fmla="val 513"/>
                  <a:gd name="f277" fmla="val 220"/>
                  <a:gd name="f278" fmla="val 518"/>
                  <a:gd name="f279" fmla="val 519"/>
                  <a:gd name="f280" fmla="val 215"/>
                  <a:gd name="f281" fmla="val 172"/>
                  <a:gd name="f282" fmla="val 152"/>
                  <a:gd name="f283" fmla="val 121"/>
                  <a:gd name="f284" fmla="val 82"/>
                  <a:gd name="f285" fmla="val 471"/>
                  <a:gd name="f286" fmla="val 447"/>
                  <a:gd name="f287" fmla="val 87"/>
                  <a:gd name="f288" fmla="val 89"/>
                  <a:gd name="f289" fmla="val 92"/>
                  <a:gd name="f290" fmla="val 79"/>
                  <a:gd name="f291" fmla="val 430"/>
                  <a:gd name="f292" fmla="val 423"/>
                  <a:gd name="f293" fmla="val 88"/>
                  <a:gd name="f294" fmla="val 416"/>
                  <a:gd name="f295" fmla="val 91"/>
                  <a:gd name="f296" fmla="val 412"/>
                  <a:gd name="f297" fmla="val 407"/>
                  <a:gd name="f298" fmla="val 400"/>
                  <a:gd name="f299" fmla="val 83"/>
                  <a:gd name="f300" fmla="val 403"/>
                  <a:gd name="f301" fmla="val 76"/>
                  <a:gd name="f302" fmla="val 71"/>
                  <a:gd name="f303" fmla="val 65"/>
                  <a:gd name="f304" fmla="val 58"/>
                  <a:gd name="f305" fmla="val 402"/>
                  <a:gd name="f306" fmla="val 69"/>
                  <a:gd name="f307" fmla="val 75"/>
                  <a:gd name="f308" fmla="val 391"/>
                  <a:gd name="f309" fmla="val 386"/>
                  <a:gd name="f310" fmla="val 385"/>
                  <a:gd name="f311" fmla="val 99"/>
                  <a:gd name="f312" fmla="val 378"/>
                  <a:gd name="f313" fmla="val 103"/>
                  <a:gd name="f314" fmla="val 375"/>
                  <a:gd name="f315" fmla="val 105"/>
                  <a:gd name="f316" fmla="val 113"/>
                  <a:gd name="f317" fmla="val 122"/>
                  <a:gd name="f318" fmla="val 364"/>
                  <a:gd name="f319" fmla="val 338"/>
                  <a:gd name="f320" fmla="val 331"/>
                  <a:gd name="f321" fmla="val 326"/>
                  <a:gd name="f322" fmla="val 327"/>
                  <a:gd name="f323" fmla="val 332"/>
                  <a:gd name="f324" fmla="val 339"/>
                  <a:gd name="f325" fmla="val 335"/>
                  <a:gd name="f326" fmla="val 306"/>
                  <a:gd name="f327" fmla="val 301"/>
                  <a:gd name="f328" fmla="val 280"/>
                  <a:gd name="f329" fmla="val 279"/>
                  <a:gd name="f330" fmla="val 271"/>
                  <a:gd name="f331" fmla="val 147"/>
                  <a:gd name="f332" fmla="val 272"/>
                  <a:gd name="f333" fmla="val 290"/>
                  <a:gd name="f334" fmla="val 106"/>
                  <a:gd name="f335" fmla="val 314"/>
                  <a:gd name="f336" fmla="val 84"/>
                  <a:gd name="f337" fmla="val 62"/>
                  <a:gd name="f338" fmla="val 340"/>
                  <a:gd name="f339" fmla="val 61"/>
                  <a:gd name="f340" fmla="val 86"/>
                  <a:gd name="f341" fmla="val 323"/>
                  <a:gd name="f342" fmla="val 104"/>
                  <a:gd name="f343" fmla="val 97"/>
                  <a:gd name="f344" fmla="val 365"/>
                  <a:gd name="f345" fmla="val 370"/>
                  <a:gd name="f346" fmla="val 54"/>
                  <a:gd name="f347" fmla="val 390"/>
                  <a:gd name="f348" fmla="val 49"/>
                  <a:gd name="f349" fmla="val 398"/>
                  <a:gd name="f350" fmla="val 37"/>
                  <a:gd name="f351" fmla="val 406"/>
                  <a:gd name="f352" fmla="val 11"/>
                  <a:gd name="f353" fmla="val 3"/>
                  <a:gd name="f354" fmla="val 16"/>
                  <a:gd name="f355" fmla="val 381"/>
                  <a:gd name="f356" fmla="val 349"/>
                  <a:gd name="f357" fmla="val 355"/>
                  <a:gd name="f358" fmla="val 321"/>
                  <a:gd name="f359" fmla="val 313"/>
                  <a:gd name="f360" fmla="val 267"/>
                  <a:gd name="f361" fmla="val 250"/>
                  <a:gd name="f362" fmla="val 100"/>
                  <a:gd name="f363" fmla="val 238"/>
                  <a:gd name="f364" fmla="val 208"/>
                  <a:gd name="f365" fmla="val 205"/>
                  <a:gd name="f366" fmla="val 195"/>
                  <a:gd name="f367" fmla="val 66"/>
                  <a:gd name="f368" fmla="val 175"/>
                  <a:gd name="f369" fmla="val 177"/>
                  <a:gd name="f370" fmla="val 192"/>
                  <a:gd name="f371" fmla="val 194"/>
                  <a:gd name="f372" fmla="val 183"/>
                  <a:gd name="f373" fmla="val 170"/>
                  <a:gd name="f374" fmla="val 173"/>
                  <a:gd name="f375" fmla="val 114"/>
                  <a:gd name="f376" fmla="val 116"/>
                  <a:gd name="f377" fmla="val 182"/>
                  <a:gd name="f378" fmla="val 187"/>
                  <a:gd name="f379" fmla="val 209"/>
                  <a:gd name="f380" fmla="val 204"/>
                  <a:gd name="f381" fmla="val 189"/>
                  <a:gd name="f382" fmla="val 185"/>
                  <a:gd name="f383" fmla="val 202"/>
                  <a:gd name="f384" fmla="val 145"/>
                  <a:gd name="f385" fmla="val 201"/>
                  <a:gd name="f386" fmla="val 193"/>
                  <a:gd name="f387" fmla="val 157"/>
                  <a:gd name="f388" fmla="val 115"/>
                  <a:gd name="f389" fmla="val 90"/>
                  <a:gd name="f390" fmla="val 211"/>
                  <a:gd name="f391" fmla="val 233"/>
                  <a:gd name="f392" fmla="val 57"/>
                  <a:gd name="f393" fmla="val 262"/>
                  <a:gd name="f394" fmla="val 274"/>
                  <a:gd name="f395" fmla="val 232"/>
                  <a:gd name="f396" fmla="val 223"/>
                  <a:gd name="f397" fmla="val 210"/>
                  <a:gd name="f398" fmla="val 203"/>
                  <a:gd name="f399" fmla="val 80"/>
                  <a:gd name="f400" fmla="val 188"/>
                  <a:gd name="f401" fmla="val 176"/>
                  <a:gd name="f402" fmla="val 160"/>
                  <a:gd name="f403" fmla="val 199"/>
                  <a:gd name="f404" fmla="val 34"/>
                  <a:gd name="f405" fmla="val 218"/>
                  <a:gd name="f406" fmla="val 30"/>
                  <a:gd name="f407" fmla="val 29"/>
                  <a:gd name="f408" fmla="val 4"/>
                  <a:gd name="f409" fmla="val 1"/>
                  <a:gd name="f410" fmla="+- 0 0 -90"/>
                  <a:gd name="f411" fmla="*/ f4 1 499"/>
                  <a:gd name="f412" fmla="*/ f5 1 522"/>
                  <a:gd name="f413" fmla="val f6"/>
                  <a:gd name="f414" fmla="val f7"/>
                  <a:gd name="f415" fmla="val f8"/>
                  <a:gd name="f416" fmla="*/ f410 f0 1"/>
                  <a:gd name="f417" fmla="+- f415 0 f413"/>
                  <a:gd name="f418" fmla="+- f414 0 f413"/>
                  <a:gd name="f419" fmla="*/ f416 1 f3"/>
                  <a:gd name="f420" fmla="*/ f418 1 499"/>
                  <a:gd name="f421" fmla="*/ f417 1 522"/>
                  <a:gd name="f422" fmla="+- f419 0 f1"/>
                  <a:gd name="f423" fmla="*/ 135 1 f420"/>
                  <a:gd name="f424" fmla="*/ 150 1 f421"/>
                  <a:gd name="f425" fmla="*/ 138 1 f420"/>
                  <a:gd name="f426" fmla="*/ 131 1 f421"/>
                  <a:gd name="f427" fmla="*/ 146 1 f420"/>
                  <a:gd name="f428" fmla="*/ 129 1 f421"/>
                  <a:gd name="f429" fmla="*/ 129 1 f420"/>
                  <a:gd name="f430" fmla="*/ 72 1 f421"/>
                  <a:gd name="f431" fmla="*/ 109 1 f420"/>
                  <a:gd name="f432" fmla="*/ 53 1 f421"/>
                  <a:gd name="f433" fmla="*/ 226 1 f420"/>
                  <a:gd name="f434" fmla="*/ 21 1 f421"/>
                  <a:gd name="f435" fmla="*/ 253 1 f420"/>
                  <a:gd name="f436" fmla="*/ 38 1 f421"/>
                  <a:gd name="f437" fmla="*/ 304 1 f420"/>
                  <a:gd name="f438" fmla="*/ 47 1 f421"/>
                  <a:gd name="f439" fmla="*/ 351 1 f420"/>
                  <a:gd name="f440" fmla="*/ 26 1 f421"/>
                  <a:gd name="f441" fmla="*/ 426 1 f420"/>
                  <a:gd name="f442" fmla="*/ 18 1 f421"/>
                  <a:gd name="f443" fmla="*/ 477 1 f420"/>
                  <a:gd name="f444" fmla="*/ 55 1 f421"/>
                  <a:gd name="f445" fmla="*/ 448 1 f420"/>
                  <a:gd name="f446" fmla="*/ 107 1 f421"/>
                  <a:gd name="f447" fmla="*/ 432 1 f420"/>
                  <a:gd name="f448" fmla="*/ 166 1 f421"/>
                  <a:gd name="f449" fmla="*/ 474 1 f420"/>
                  <a:gd name="f450" fmla="*/ 207 1 f421"/>
                  <a:gd name="f451" fmla="*/ 472 1 f420"/>
                  <a:gd name="f452" fmla="*/ 273 1 f421"/>
                  <a:gd name="f453" fmla="*/ 446 1 f420"/>
                  <a:gd name="f454" fmla="*/ 307 1 f421"/>
                  <a:gd name="f455" fmla="*/ 387 1 f420"/>
                  <a:gd name="f456" fmla="*/ 289 1 f421"/>
                  <a:gd name="f457" fmla="*/ 328 1 f420"/>
                  <a:gd name="f458" fmla="*/ 298 1 f421"/>
                  <a:gd name="f459" fmla="*/ 285 1 f420"/>
                  <a:gd name="f460" fmla="*/ 348 1 f421"/>
                  <a:gd name="f461" fmla="*/ 257 1 f420"/>
                  <a:gd name="f462" fmla="*/ 394 1 f421"/>
                  <a:gd name="f463" fmla="*/ 243 1 f420"/>
                  <a:gd name="f464" fmla="*/ 449 1 f421"/>
                  <a:gd name="f465" fmla="*/ 222 1 f420"/>
                  <a:gd name="f466" fmla="*/ 487 1 f421"/>
                  <a:gd name="f467" fmla="*/ 181 1 f420"/>
                  <a:gd name="f468" fmla="*/ 519 1 f421"/>
                  <a:gd name="f469" fmla="*/ 87 1 f420"/>
                  <a:gd name="f470" fmla="*/ 445 1 f421"/>
                  <a:gd name="f471" fmla="*/ 95 1 f420"/>
                  <a:gd name="f472" fmla="*/ 407 1 f421"/>
                  <a:gd name="f473" fmla="*/ 58 1 f420"/>
                  <a:gd name="f474" fmla="*/ 408 1 f421"/>
                  <a:gd name="f475" fmla="*/ 99 1 f420"/>
                  <a:gd name="f476" fmla="*/ 378 1 f421"/>
                  <a:gd name="f477" fmla="*/ 159 1 f420"/>
                  <a:gd name="f478" fmla="*/ 353 1 f421"/>
                  <a:gd name="f479" fmla="*/ 155 1 f420"/>
                  <a:gd name="f480" fmla="*/ 315 1 f421"/>
                  <a:gd name="f481" fmla="*/ 121 1 f420"/>
                  <a:gd name="f482" fmla="*/ 339 1 f421"/>
                  <a:gd name="f483" fmla="*/ 165 1 f420"/>
                  <a:gd name="f484" fmla="*/ 301 1 f421"/>
                  <a:gd name="f485" fmla="*/ 151 1 f420"/>
                  <a:gd name="f486" fmla="*/ 279 1 f421"/>
                  <a:gd name="f487" fmla="*/ 125 1 f420"/>
                  <a:gd name="f488" fmla="*/ 300 1 f421"/>
                  <a:gd name="f489" fmla="*/ 61 1 f420"/>
                  <a:gd name="f490" fmla="*/ 343 1 f421"/>
                  <a:gd name="f491" fmla="*/ 103 1 f420"/>
                  <a:gd name="f492" fmla="*/ 326 1 f421"/>
                  <a:gd name="f493" fmla="*/ 88 1 f420"/>
                  <a:gd name="f494" fmla="*/ 369 1 f421"/>
                  <a:gd name="f495" fmla="*/ 37 1 f420"/>
                  <a:gd name="f496" fmla="*/ 402 1 f421"/>
                  <a:gd name="f497" fmla="*/ 38 1 f420"/>
                  <a:gd name="f498" fmla="*/ 352 1 f421"/>
                  <a:gd name="f499" fmla="*/ 97 1 f420"/>
                  <a:gd name="f500" fmla="*/ 272 1 f421"/>
                  <a:gd name="f501" fmla="*/ 82 1 f420"/>
                  <a:gd name="f502" fmla="*/ 205 1 f421"/>
                  <a:gd name="f503" fmla="*/ 69 1 f420"/>
                  <a:gd name="f504" fmla="*/ 177 1 f421"/>
                  <a:gd name="f505" fmla="*/ 93 1 f420"/>
                  <a:gd name="f506" fmla="*/ 173 1 f421"/>
                  <a:gd name="f507" fmla="*/ 116 1 f420"/>
                  <a:gd name="f508" fmla="*/ 137 1 f421"/>
                  <a:gd name="f509" fmla="*/ 152 1 f420"/>
                  <a:gd name="f510" fmla="*/ 190 1 f421"/>
                  <a:gd name="f511" fmla="*/ 172 1 f420"/>
                  <a:gd name="f512" fmla="*/ 186 1 f421"/>
                  <a:gd name="f513" fmla="*/ 185 1 f420"/>
                  <a:gd name="f514" fmla="*/ 158 1 f421"/>
                  <a:gd name="f515" fmla="*/ 171 1 f420"/>
                  <a:gd name="f516" fmla="*/ 154 1 f421"/>
                  <a:gd name="f517" fmla="*/ 184 1 f420"/>
                  <a:gd name="f518" fmla="*/ 103 1 f421"/>
                  <a:gd name="f519" fmla="*/ 197 1 f420"/>
                  <a:gd name="f520" fmla="*/ 84 1 f421"/>
                  <a:gd name="f521" fmla="*/ 252 1 f420"/>
                  <a:gd name="f522" fmla="*/ 282 1 f420"/>
                  <a:gd name="f523" fmla="*/ 64 1 f421"/>
                  <a:gd name="f524" fmla="*/ 216 1 f420"/>
                  <a:gd name="f525" fmla="*/ 61 1 f421"/>
                  <a:gd name="f526" fmla="*/ 173 1 f420"/>
                  <a:gd name="f527" fmla="*/ 94 1 f421"/>
                  <a:gd name="f528" fmla="*/ 78 1 f421"/>
                  <a:gd name="f529" fmla="*/ 176 1 f420"/>
                  <a:gd name="f530" fmla="*/ 56 1 f421"/>
                  <a:gd name="f531" fmla="*/ 211 1 f420"/>
                  <a:gd name="f532" fmla="*/ 44 1 f421"/>
                  <a:gd name="f533" fmla="*/ 214 1 f420"/>
                  <a:gd name="f534" fmla="*/ 39 1 f421"/>
                  <a:gd name="f535" fmla="*/ 29 1 f421"/>
                  <a:gd name="f536" fmla="*/ 0 1 f420"/>
                  <a:gd name="f537" fmla="*/ f414 1 f420"/>
                  <a:gd name="f538" fmla="*/ 0 1 f421"/>
                  <a:gd name="f539" fmla="*/ f415 1 f421"/>
                  <a:gd name="f540" fmla="*/ f536 f411 1"/>
                  <a:gd name="f541" fmla="*/ f537 f411 1"/>
                  <a:gd name="f542" fmla="*/ f539 f412 1"/>
                  <a:gd name="f543" fmla="*/ f538 f412 1"/>
                  <a:gd name="f544" fmla="*/ f423 f411 1"/>
                  <a:gd name="f545" fmla="*/ f424 f412 1"/>
                  <a:gd name="f546" fmla="*/ f425 f411 1"/>
                  <a:gd name="f547" fmla="*/ f426 f412 1"/>
                  <a:gd name="f548" fmla="*/ f427 f411 1"/>
                  <a:gd name="f549" fmla="*/ f428 f412 1"/>
                  <a:gd name="f550" fmla="*/ f429 f411 1"/>
                  <a:gd name="f551" fmla="*/ f430 f412 1"/>
                  <a:gd name="f552" fmla="*/ f431 f411 1"/>
                  <a:gd name="f553" fmla="*/ f432 f412 1"/>
                  <a:gd name="f554" fmla="*/ f433 f411 1"/>
                  <a:gd name="f555" fmla="*/ f434 f412 1"/>
                  <a:gd name="f556" fmla="*/ f435 f411 1"/>
                  <a:gd name="f557" fmla="*/ f436 f412 1"/>
                  <a:gd name="f558" fmla="*/ f437 f411 1"/>
                  <a:gd name="f559" fmla="*/ f438 f412 1"/>
                  <a:gd name="f560" fmla="*/ f439 f411 1"/>
                  <a:gd name="f561" fmla="*/ f440 f412 1"/>
                  <a:gd name="f562" fmla="*/ f441 f411 1"/>
                  <a:gd name="f563" fmla="*/ f442 f412 1"/>
                  <a:gd name="f564" fmla="*/ f443 f411 1"/>
                  <a:gd name="f565" fmla="*/ f444 f412 1"/>
                  <a:gd name="f566" fmla="*/ f445 f411 1"/>
                  <a:gd name="f567" fmla="*/ f446 f412 1"/>
                  <a:gd name="f568" fmla="*/ f447 f411 1"/>
                  <a:gd name="f569" fmla="*/ f448 f412 1"/>
                  <a:gd name="f570" fmla="*/ f449 f411 1"/>
                  <a:gd name="f571" fmla="*/ f450 f412 1"/>
                  <a:gd name="f572" fmla="*/ f451 f411 1"/>
                  <a:gd name="f573" fmla="*/ f452 f412 1"/>
                  <a:gd name="f574" fmla="*/ f453 f411 1"/>
                  <a:gd name="f575" fmla="*/ f454 f412 1"/>
                  <a:gd name="f576" fmla="*/ f455 f411 1"/>
                  <a:gd name="f577" fmla="*/ f456 f412 1"/>
                  <a:gd name="f578" fmla="*/ f457 f411 1"/>
                  <a:gd name="f579" fmla="*/ f458 f412 1"/>
                  <a:gd name="f580" fmla="*/ f459 f411 1"/>
                  <a:gd name="f581" fmla="*/ f460 f412 1"/>
                  <a:gd name="f582" fmla="*/ f461 f411 1"/>
                  <a:gd name="f583" fmla="*/ f462 f412 1"/>
                  <a:gd name="f584" fmla="*/ f463 f411 1"/>
                  <a:gd name="f585" fmla="*/ f464 f412 1"/>
                  <a:gd name="f586" fmla="*/ f465 f411 1"/>
                  <a:gd name="f587" fmla="*/ f466 f412 1"/>
                  <a:gd name="f588" fmla="*/ f467 f411 1"/>
                  <a:gd name="f589" fmla="*/ f468 f412 1"/>
                  <a:gd name="f590" fmla="*/ f469 f411 1"/>
                  <a:gd name="f591" fmla="*/ f470 f412 1"/>
                  <a:gd name="f592" fmla="*/ f471 f411 1"/>
                  <a:gd name="f593" fmla="*/ f472 f412 1"/>
                  <a:gd name="f594" fmla="*/ f473 f411 1"/>
                  <a:gd name="f595" fmla="*/ f474 f412 1"/>
                  <a:gd name="f596" fmla="*/ f475 f411 1"/>
                  <a:gd name="f597" fmla="*/ f476 f412 1"/>
                  <a:gd name="f598" fmla="*/ f477 f411 1"/>
                  <a:gd name="f599" fmla="*/ f478 f412 1"/>
                  <a:gd name="f600" fmla="*/ f479 f411 1"/>
                  <a:gd name="f601" fmla="*/ f480 f412 1"/>
                  <a:gd name="f602" fmla="*/ f481 f411 1"/>
                  <a:gd name="f603" fmla="*/ f482 f412 1"/>
                  <a:gd name="f604" fmla="*/ f483 f411 1"/>
                  <a:gd name="f605" fmla="*/ f484 f412 1"/>
                  <a:gd name="f606" fmla="*/ f485 f411 1"/>
                  <a:gd name="f607" fmla="*/ f486 f412 1"/>
                  <a:gd name="f608" fmla="*/ f487 f411 1"/>
                  <a:gd name="f609" fmla="*/ f488 f412 1"/>
                  <a:gd name="f610" fmla="*/ f489 f411 1"/>
                  <a:gd name="f611" fmla="*/ f490 f412 1"/>
                  <a:gd name="f612" fmla="*/ f491 f411 1"/>
                  <a:gd name="f613" fmla="*/ f492 f412 1"/>
                  <a:gd name="f614" fmla="*/ f493 f411 1"/>
                  <a:gd name="f615" fmla="*/ f494 f412 1"/>
                  <a:gd name="f616" fmla="*/ f495 f411 1"/>
                  <a:gd name="f617" fmla="*/ f496 f412 1"/>
                  <a:gd name="f618" fmla="*/ f497 f411 1"/>
                  <a:gd name="f619" fmla="*/ f498 f412 1"/>
                  <a:gd name="f620" fmla="*/ f499 f411 1"/>
                  <a:gd name="f621" fmla="*/ f500 f412 1"/>
                  <a:gd name="f622" fmla="*/ f501 f411 1"/>
                  <a:gd name="f623" fmla="*/ f502 f412 1"/>
                  <a:gd name="f624" fmla="*/ f503 f411 1"/>
                  <a:gd name="f625" fmla="*/ f504 f412 1"/>
                  <a:gd name="f626" fmla="*/ f505 f411 1"/>
                  <a:gd name="f627" fmla="*/ f506 f412 1"/>
                  <a:gd name="f628" fmla="*/ f507 f411 1"/>
                  <a:gd name="f629" fmla="*/ f508 f412 1"/>
                  <a:gd name="f630" fmla="*/ f509 f411 1"/>
                  <a:gd name="f631" fmla="*/ f510 f412 1"/>
                  <a:gd name="f632" fmla="*/ f511 f411 1"/>
                  <a:gd name="f633" fmla="*/ f512 f412 1"/>
                  <a:gd name="f634" fmla="*/ f513 f411 1"/>
                  <a:gd name="f635" fmla="*/ f514 f412 1"/>
                  <a:gd name="f636" fmla="*/ f515 f411 1"/>
                  <a:gd name="f637" fmla="*/ f516 f412 1"/>
                  <a:gd name="f638" fmla="*/ f517 f411 1"/>
                  <a:gd name="f639" fmla="*/ f518 f412 1"/>
                  <a:gd name="f640" fmla="*/ f519 f411 1"/>
                  <a:gd name="f641" fmla="*/ f520 f412 1"/>
                  <a:gd name="f642" fmla="*/ f521 f411 1"/>
                  <a:gd name="f643" fmla="*/ f522 f411 1"/>
                  <a:gd name="f644" fmla="*/ f523 f412 1"/>
                  <a:gd name="f645" fmla="*/ f524 f411 1"/>
                  <a:gd name="f646" fmla="*/ f525 f412 1"/>
                  <a:gd name="f647" fmla="*/ f526 f411 1"/>
                  <a:gd name="f648" fmla="*/ f527 f412 1"/>
                  <a:gd name="f649" fmla="*/ f528 f412 1"/>
                  <a:gd name="f650" fmla="*/ f529 f411 1"/>
                  <a:gd name="f651" fmla="*/ f530 f412 1"/>
                  <a:gd name="f652" fmla="*/ f531 f411 1"/>
                  <a:gd name="f653" fmla="*/ f532 f412 1"/>
                  <a:gd name="f654" fmla="*/ f533 f411 1"/>
                  <a:gd name="f655" fmla="*/ f534 f412 1"/>
                  <a:gd name="f656" fmla="*/ f535 f412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422">
                    <a:pos x="f544" y="f545"/>
                  </a:cxn>
                  <a:cxn ang="f422">
                    <a:pos x="f546" y="f547"/>
                  </a:cxn>
                  <a:cxn ang="f422">
                    <a:pos x="f548" y="f549"/>
                  </a:cxn>
                  <a:cxn ang="f422">
                    <a:pos x="f550" y="f551"/>
                  </a:cxn>
                  <a:cxn ang="f422">
                    <a:pos x="f552" y="f553"/>
                  </a:cxn>
                  <a:cxn ang="f422">
                    <a:pos x="f554" y="f555"/>
                  </a:cxn>
                  <a:cxn ang="f422">
                    <a:pos x="f556" y="f557"/>
                  </a:cxn>
                  <a:cxn ang="f422">
                    <a:pos x="f558" y="f559"/>
                  </a:cxn>
                  <a:cxn ang="f422">
                    <a:pos x="f560" y="f561"/>
                  </a:cxn>
                  <a:cxn ang="f422">
                    <a:pos x="f562" y="f563"/>
                  </a:cxn>
                  <a:cxn ang="f422">
                    <a:pos x="f564" y="f565"/>
                  </a:cxn>
                  <a:cxn ang="f422">
                    <a:pos x="f566" y="f567"/>
                  </a:cxn>
                  <a:cxn ang="f422">
                    <a:pos x="f568" y="f569"/>
                  </a:cxn>
                  <a:cxn ang="f422">
                    <a:pos x="f570" y="f571"/>
                  </a:cxn>
                  <a:cxn ang="f422">
                    <a:pos x="f572" y="f573"/>
                  </a:cxn>
                  <a:cxn ang="f422">
                    <a:pos x="f574" y="f575"/>
                  </a:cxn>
                  <a:cxn ang="f422">
                    <a:pos x="f576" y="f577"/>
                  </a:cxn>
                  <a:cxn ang="f422">
                    <a:pos x="f578" y="f579"/>
                  </a:cxn>
                  <a:cxn ang="f422">
                    <a:pos x="f580" y="f581"/>
                  </a:cxn>
                  <a:cxn ang="f422">
                    <a:pos x="f582" y="f583"/>
                  </a:cxn>
                  <a:cxn ang="f422">
                    <a:pos x="f584" y="f585"/>
                  </a:cxn>
                  <a:cxn ang="f422">
                    <a:pos x="f586" y="f587"/>
                  </a:cxn>
                  <a:cxn ang="f422">
                    <a:pos x="f588" y="f589"/>
                  </a:cxn>
                  <a:cxn ang="f422">
                    <a:pos x="f590" y="f591"/>
                  </a:cxn>
                  <a:cxn ang="f422">
                    <a:pos x="f592" y="f593"/>
                  </a:cxn>
                  <a:cxn ang="f422">
                    <a:pos x="f594" y="f595"/>
                  </a:cxn>
                  <a:cxn ang="f422">
                    <a:pos x="f596" y="f597"/>
                  </a:cxn>
                  <a:cxn ang="f422">
                    <a:pos x="f598" y="f599"/>
                  </a:cxn>
                  <a:cxn ang="f422">
                    <a:pos x="f600" y="f601"/>
                  </a:cxn>
                  <a:cxn ang="f422">
                    <a:pos x="f602" y="f603"/>
                  </a:cxn>
                  <a:cxn ang="f422">
                    <a:pos x="f604" y="f605"/>
                  </a:cxn>
                  <a:cxn ang="f422">
                    <a:pos x="f606" y="f607"/>
                  </a:cxn>
                  <a:cxn ang="f422">
                    <a:pos x="f608" y="f609"/>
                  </a:cxn>
                  <a:cxn ang="f422">
                    <a:pos x="f610" y="f611"/>
                  </a:cxn>
                  <a:cxn ang="f422">
                    <a:pos x="f612" y="f613"/>
                  </a:cxn>
                  <a:cxn ang="f422">
                    <a:pos x="f614" y="f615"/>
                  </a:cxn>
                  <a:cxn ang="f422">
                    <a:pos x="f616" y="f617"/>
                  </a:cxn>
                  <a:cxn ang="f422">
                    <a:pos x="f618" y="f619"/>
                  </a:cxn>
                  <a:cxn ang="f422">
                    <a:pos x="f620" y="f621"/>
                  </a:cxn>
                  <a:cxn ang="f422">
                    <a:pos x="f622" y="f623"/>
                  </a:cxn>
                  <a:cxn ang="f422">
                    <a:pos x="f624" y="f625"/>
                  </a:cxn>
                  <a:cxn ang="f422">
                    <a:pos x="f626" y="f627"/>
                  </a:cxn>
                  <a:cxn ang="f422">
                    <a:pos x="f628" y="f629"/>
                  </a:cxn>
                  <a:cxn ang="f422">
                    <a:pos x="f630" y="f631"/>
                  </a:cxn>
                  <a:cxn ang="f422">
                    <a:pos x="f632" y="f633"/>
                  </a:cxn>
                  <a:cxn ang="f422">
                    <a:pos x="f634" y="f635"/>
                  </a:cxn>
                  <a:cxn ang="f422">
                    <a:pos x="f636" y="f637"/>
                  </a:cxn>
                  <a:cxn ang="f422">
                    <a:pos x="f638" y="f639"/>
                  </a:cxn>
                  <a:cxn ang="f422">
                    <a:pos x="f640" y="f641"/>
                  </a:cxn>
                  <a:cxn ang="f422">
                    <a:pos x="f642" y="f565"/>
                  </a:cxn>
                  <a:cxn ang="f422">
                    <a:pos x="f643" y="f644"/>
                  </a:cxn>
                  <a:cxn ang="f422">
                    <a:pos x="f645" y="f646"/>
                  </a:cxn>
                  <a:cxn ang="f422">
                    <a:pos x="f647" y="f648"/>
                  </a:cxn>
                  <a:cxn ang="f422">
                    <a:pos x="f598" y="f649"/>
                  </a:cxn>
                  <a:cxn ang="f422">
                    <a:pos x="f650" y="f651"/>
                  </a:cxn>
                  <a:cxn ang="f422">
                    <a:pos x="f652" y="f653"/>
                  </a:cxn>
                  <a:cxn ang="f422">
                    <a:pos x="f654" y="f655"/>
                  </a:cxn>
                  <a:cxn ang="f422">
                    <a:pos x="f652" y="f656"/>
                  </a:cxn>
                </a:cxnLst>
                <a:rect l="f540" t="f543" r="f541" b="f542"/>
                <a:pathLst>
                  <a:path w="499" h="522">
                    <a:moveTo>
                      <a:pt x="f9" y="f10"/>
                    </a:moveTo>
                    <a:lnTo>
                      <a:pt x="f11" y="f9"/>
                    </a:lnTo>
                    <a:lnTo>
                      <a:pt x="f12" y="f13"/>
                    </a:lnTo>
                    <a:lnTo>
                      <a:pt x="f14" y="f13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9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19"/>
                    </a:lnTo>
                    <a:lnTo>
                      <a:pt x="f28" y="f29"/>
                    </a:lnTo>
                    <a:lnTo>
                      <a:pt x="f26" y="f30"/>
                    </a:lnTo>
                    <a:lnTo>
                      <a:pt x="f31" y="f30"/>
                    </a:lnTo>
                    <a:lnTo>
                      <a:pt x="f32" y="f26"/>
                    </a:lnTo>
                    <a:lnTo>
                      <a:pt x="f32" y="f24"/>
                    </a:lnTo>
                    <a:lnTo>
                      <a:pt x="f33" y="f32"/>
                    </a:lnTo>
                    <a:lnTo>
                      <a:pt x="f31" y="f34"/>
                    </a:lnTo>
                    <a:lnTo>
                      <a:pt x="f22" y="f35"/>
                    </a:lnTo>
                    <a:lnTo>
                      <a:pt x="f22" y="f36"/>
                    </a:lnTo>
                    <a:lnTo>
                      <a:pt x="f30" y="f37"/>
                    </a:lnTo>
                    <a:lnTo>
                      <a:pt x="f30" y="f24"/>
                    </a:lnTo>
                    <a:lnTo>
                      <a:pt x="f38" y="f39"/>
                    </a:lnTo>
                    <a:lnTo>
                      <a:pt x="f15" y="f29"/>
                    </a:lnTo>
                    <a:lnTo>
                      <a:pt x="f15" y="f15"/>
                    </a:lnTo>
                    <a:lnTo>
                      <a:pt x="f9" y="f10"/>
                    </a:lnTo>
                    <a:close/>
                    <a:moveTo>
                      <a:pt x="f14" y="f40"/>
                    </a:moveTo>
                    <a:lnTo>
                      <a:pt x="f41" y="f28"/>
                    </a:lnTo>
                    <a:lnTo>
                      <a:pt x="f29" y="f33"/>
                    </a:lnTo>
                    <a:lnTo>
                      <a:pt x="f28" y="f42"/>
                    </a:lnTo>
                    <a:lnTo>
                      <a:pt x="f14" y="f43"/>
                    </a:lnTo>
                    <a:lnTo>
                      <a:pt x="f14" y="f40"/>
                    </a:lnTo>
                    <a:close/>
                    <a:moveTo>
                      <a:pt x="f28" y="f44"/>
                    </a:moveTo>
                    <a:lnTo>
                      <a:pt x="f14" y="f45"/>
                    </a:lnTo>
                    <a:lnTo>
                      <a:pt x="f14" y="f46"/>
                    </a:lnTo>
                    <a:lnTo>
                      <a:pt x="f15" y="f47"/>
                    </a:lnTo>
                    <a:lnTo>
                      <a:pt x="f17" y="f48"/>
                    </a:lnTo>
                    <a:lnTo>
                      <a:pt x="f30" y="f49"/>
                    </a:lnTo>
                    <a:lnTo>
                      <a:pt x="f33" y="f48"/>
                    </a:lnTo>
                    <a:lnTo>
                      <a:pt x="f32" y="f47"/>
                    </a:lnTo>
                    <a:lnTo>
                      <a:pt x="f50" y="f51"/>
                    </a:lnTo>
                    <a:lnTo>
                      <a:pt x="f52" y="f47"/>
                    </a:lnTo>
                    <a:lnTo>
                      <a:pt x="f53" y="f54"/>
                    </a:lnTo>
                    <a:lnTo>
                      <a:pt x="f55" y="f56"/>
                    </a:lnTo>
                    <a:lnTo>
                      <a:pt x="f57" y="f48"/>
                    </a:lnTo>
                    <a:lnTo>
                      <a:pt x="f57" y="f4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53" y="f62"/>
                    </a:lnTo>
                    <a:lnTo>
                      <a:pt x="f26" y="f63"/>
                    </a:lnTo>
                    <a:lnTo>
                      <a:pt x="f28" y="f44"/>
                    </a:lnTo>
                    <a:close/>
                    <a:moveTo>
                      <a:pt x="f64" y="f65"/>
                    </a:moveTo>
                    <a:lnTo>
                      <a:pt x="f66" y="f67"/>
                    </a:lnTo>
                    <a:lnTo>
                      <a:pt x="f68" y="f69"/>
                    </a:lnTo>
                    <a:lnTo>
                      <a:pt x="f66" y="f65"/>
                    </a:lnTo>
                    <a:lnTo>
                      <a:pt x="f70" y="f71"/>
                    </a:lnTo>
                    <a:lnTo>
                      <a:pt x="f64" y="f65"/>
                    </a:lnTo>
                    <a:close/>
                    <a:moveTo>
                      <a:pt x="f72" y="f73"/>
                    </a:moveTo>
                    <a:lnTo>
                      <a:pt x="f74" y="f75"/>
                    </a:lnTo>
                    <a:lnTo>
                      <a:pt x="f76" y="f75"/>
                    </a:lnTo>
                    <a:lnTo>
                      <a:pt x="f77" y="f78"/>
                    </a:lnTo>
                    <a:lnTo>
                      <a:pt x="f79" y="f75"/>
                    </a:lnTo>
                    <a:lnTo>
                      <a:pt x="f80" y="f69"/>
                    </a:lnTo>
                    <a:lnTo>
                      <a:pt x="f81" y="f82"/>
                    </a:lnTo>
                    <a:lnTo>
                      <a:pt x="f81" y="f83"/>
                    </a:lnTo>
                    <a:lnTo>
                      <a:pt x="f80" y="f84"/>
                    </a:lnTo>
                    <a:lnTo>
                      <a:pt x="f85" y="f44"/>
                    </a:lnTo>
                    <a:lnTo>
                      <a:pt x="f86" y="f87"/>
                    </a:lnTo>
                    <a:lnTo>
                      <a:pt x="f86" y="f63"/>
                    </a:lnTo>
                    <a:lnTo>
                      <a:pt x="f88" y="f84"/>
                    </a:lnTo>
                    <a:lnTo>
                      <a:pt x="f89" y="f90"/>
                    </a:lnTo>
                    <a:lnTo>
                      <a:pt x="f89" y="f87"/>
                    </a:lnTo>
                    <a:lnTo>
                      <a:pt x="f91" y="f92"/>
                    </a:lnTo>
                    <a:lnTo>
                      <a:pt x="f91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98" y="f99"/>
                    </a:lnTo>
                    <a:lnTo>
                      <a:pt x="f100" y="f61"/>
                    </a:lnTo>
                    <a:lnTo>
                      <a:pt x="f101" y="f93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7"/>
                    </a:lnTo>
                    <a:lnTo>
                      <a:pt x="f108" y="f97"/>
                    </a:lnTo>
                    <a:lnTo>
                      <a:pt x="f109" y="f110"/>
                    </a:lnTo>
                    <a:lnTo>
                      <a:pt x="f111" y="f61"/>
                    </a:lnTo>
                    <a:lnTo>
                      <a:pt x="f112" y="f99"/>
                    </a:lnTo>
                    <a:lnTo>
                      <a:pt x="f113" y="f84"/>
                    </a:lnTo>
                    <a:lnTo>
                      <a:pt x="f114" y="f115"/>
                    </a:lnTo>
                    <a:lnTo>
                      <a:pt x="f116" y="f117"/>
                    </a:lnTo>
                    <a:lnTo>
                      <a:pt x="f118" y="f83"/>
                    </a:lnTo>
                    <a:lnTo>
                      <a:pt x="f119" y="f120"/>
                    </a:lnTo>
                    <a:lnTo>
                      <a:pt x="f121" y="f122"/>
                    </a:lnTo>
                    <a:lnTo>
                      <a:pt x="f123" y="f124"/>
                    </a:lnTo>
                    <a:lnTo>
                      <a:pt x="f125" y="f78"/>
                    </a:lnTo>
                    <a:lnTo>
                      <a:pt x="f126" y="f78"/>
                    </a:lnTo>
                    <a:lnTo>
                      <a:pt x="f127" y="f78"/>
                    </a:lnTo>
                    <a:lnTo>
                      <a:pt x="f128" y="f120"/>
                    </a:lnTo>
                    <a:lnTo>
                      <a:pt x="f129" y="f124"/>
                    </a:lnTo>
                    <a:lnTo>
                      <a:pt x="f130" y="f124"/>
                    </a:lnTo>
                    <a:lnTo>
                      <a:pt x="f131" y="f132"/>
                    </a:lnTo>
                    <a:lnTo>
                      <a:pt x="f133" y="f120"/>
                    </a:lnTo>
                    <a:lnTo>
                      <a:pt x="f134" y="f135"/>
                    </a:lnTo>
                    <a:lnTo>
                      <a:pt x="f7" y="f122"/>
                    </a:lnTo>
                    <a:lnTo>
                      <a:pt x="f136" y="f69"/>
                    </a:lnTo>
                    <a:lnTo>
                      <a:pt x="f137" y="f138"/>
                    </a:lnTo>
                    <a:lnTo>
                      <a:pt x="f139" y="f115"/>
                    </a:lnTo>
                    <a:lnTo>
                      <a:pt x="f134" y="f99"/>
                    </a:lnTo>
                    <a:lnTo>
                      <a:pt x="f140" y="f62"/>
                    </a:lnTo>
                    <a:lnTo>
                      <a:pt x="f140" y="f59"/>
                    </a:lnTo>
                    <a:lnTo>
                      <a:pt x="f141" y="f107"/>
                    </a:lnTo>
                    <a:lnTo>
                      <a:pt x="f142" y="f51"/>
                    </a:lnTo>
                    <a:lnTo>
                      <a:pt x="f143" y="f47"/>
                    </a:lnTo>
                    <a:lnTo>
                      <a:pt x="f144" y="f145"/>
                    </a:lnTo>
                    <a:lnTo>
                      <a:pt x="f146" y="f147"/>
                    </a:lnTo>
                    <a:lnTo>
                      <a:pt x="f148" y="f149"/>
                    </a:lnTo>
                    <a:lnTo>
                      <a:pt x="f150" y="f151"/>
                    </a:lnTo>
                    <a:lnTo>
                      <a:pt x="f152" y="f153"/>
                    </a:lnTo>
                    <a:lnTo>
                      <a:pt x="f154" y="f155"/>
                    </a:lnTo>
                    <a:lnTo>
                      <a:pt x="f156" y="f157"/>
                    </a:lnTo>
                    <a:lnTo>
                      <a:pt x="f158" y="f159"/>
                    </a:lnTo>
                    <a:lnTo>
                      <a:pt x="f160" y="f161"/>
                    </a:lnTo>
                    <a:lnTo>
                      <a:pt x="f162" y="f163"/>
                    </a:lnTo>
                    <a:lnTo>
                      <a:pt x="f164" y="f40"/>
                    </a:lnTo>
                    <a:lnTo>
                      <a:pt x="f165" y="f35"/>
                    </a:lnTo>
                    <a:lnTo>
                      <a:pt x="f166" y="f167"/>
                    </a:lnTo>
                    <a:lnTo>
                      <a:pt x="f168" y="f27"/>
                    </a:lnTo>
                    <a:lnTo>
                      <a:pt x="f129" y="f10"/>
                    </a:lnTo>
                    <a:lnTo>
                      <a:pt x="f166" y="f23"/>
                    </a:lnTo>
                    <a:lnTo>
                      <a:pt x="f169" y="f170"/>
                    </a:lnTo>
                    <a:lnTo>
                      <a:pt x="f171" y="f172"/>
                    </a:lnTo>
                    <a:lnTo>
                      <a:pt x="f173" y="f174"/>
                    </a:lnTo>
                    <a:lnTo>
                      <a:pt x="f156" y="f175"/>
                    </a:lnTo>
                    <a:lnTo>
                      <a:pt x="f150" y="f3"/>
                    </a:lnTo>
                    <a:lnTo>
                      <a:pt x="f176" y="f177"/>
                    </a:lnTo>
                    <a:lnTo>
                      <a:pt x="f133" y="f66"/>
                    </a:lnTo>
                    <a:lnTo>
                      <a:pt x="f141" y="f178"/>
                    </a:lnTo>
                    <a:lnTo>
                      <a:pt x="f179" y="f180"/>
                    </a:lnTo>
                    <a:lnTo>
                      <a:pt x="f179" y="f181"/>
                    </a:lnTo>
                    <a:lnTo>
                      <a:pt x="f179" y="f182"/>
                    </a:lnTo>
                    <a:lnTo>
                      <a:pt x="f179" y="f183"/>
                    </a:lnTo>
                    <a:lnTo>
                      <a:pt x="f184" y="f185"/>
                    </a:lnTo>
                    <a:lnTo>
                      <a:pt x="f184" y="f186"/>
                    </a:lnTo>
                    <a:lnTo>
                      <a:pt x="f140" y="f187"/>
                    </a:lnTo>
                    <a:lnTo>
                      <a:pt x="f140" y="f81"/>
                    </a:lnTo>
                    <a:lnTo>
                      <a:pt x="f140" y="f188"/>
                    </a:lnTo>
                    <a:lnTo>
                      <a:pt x="f189" y="f91"/>
                    </a:lnTo>
                    <a:lnTo>
                      <a:pt x="f140" y="f190"/>
                    </a:lnTo>
                    <a:lnTo>
                      <a:pt x="f179" y="f94"/>
                    </a:lnTo>
                    <a:lnTo>
                      <a:pt x="f142" y="f191"/>
                    </a:lnTo>
                    <a:lnTo>
                      <a:pt x="f133" y="f192"/>
                    </a:lnTo>
                    <a:lnTo>
                      <a:pt x="f144" y="f193"/>
                    </a:lnTo>
                    <a:lnTo>
                      <a:pt x="f131" y="f194"/>
                    </a:lnTo>
                    <a:lnTo>
                      <a:pt x="f195" y="f196"/>
                    </a:lnTo>
                    <a:lnTo>
                      <a:pt x="f148" y="f197"/>
                    </a:lnTo>
                    <a:lnTo>
                      <a:pt x="f198" y="f199"/>
                    </a:lnTo>
                    <a:lnTo>
                      <a:pt x="f150" y="f200"/>
                    </a:lnTo>
                    <a:lnTo>
                      <a:pt x="f201" y="f202"/>
                    </a:lnTo>
                    <a:lnTo>
                      <a:pt x="f201" y="f203"/>
                    </a:lnTo>
                    <a:lnTo>
                      <a:pt x="f158" y="f203"/>
                    </a:lnTo>
                    <a:lnTo>
                      <a:pt x="f204" y="f199"/>
                    </a:lnTo>
                    <a:lnTo>
                      <a:pt x="f205" y="f199"/>
                    </a:lnTo>
                    <a:lnTo>
                      <a:pt x="f171" y="f206"/>
                    </a:lnTo>
                    <a:lnTo>
                      <a:pt x="f130" y="f197"/>
                    </a:lnTo>
                    <a:lnTo>
                      <a:pt x="f168" y="f197"/>
                    </a:lnTo>
                    <a:lnTo>
                      <a:pt x="f207" y="f208"/>
                    </a:lnTo>
                    <a:lnTo>
                      <a:pt x="f209" y="f210"/>
                    </a:lnTo>
                    <a:lnTo>
                      <a:pt x="f211" y="f212"/>
                    </a:lnTo>
                    <a:lnTo>
                      <a:pt x="f213" y="f214"/>
                    </a:lnTo>
                    <a:lnTo>
                      <a:pt x="f215" y="f216"/>
                    </a:lnTo>
                    <a:lnTo>
                      <a:pt x="f217" y="f194"/>
                    </a:lnTo>
                    <a:lnTo>
                      <a:pt x="f218" y="f219"/>
                    </a:lnTo>
                    <a:lnTo>
                      <a:pt x="f119" y="f220"/>
                    </a:lnTo>
                    <a:lnTo>
                      <a:pt x="f2" y="f194"/>
                    </a:lnTo>
                    <a:lnTo>
                      <a:pt x="f221" y="f216"/>
                    </a:lnTo>
                    <a:lnTo>
                      <a:pt x="f222" y="f216"/>
                    </a:lnTo>
                    <a:lnTo>
                      <a:pt x="f223" y="f214"/>
                    </a:lnTo>
                    <a:lnTo>
                      <a:pt x="f109" y="f224"/>
                    </a:lnTo>
                    <a:lnTo>
                      <a:pt x="f225" y="f212"/>
                    </a:lnTo>
                    <a:lnTo>
                      <a:pt x="f226" y="f208"/>
                    </a:lnTo>
                    <a:lnTo>
                      <a:pt x="f106" y="f227"/>
                    </a:lnTo>
                    <a:lnTo>
                      <a:pt x="f228" y="f202"/>
                    </a:lnTo>
                    <a:lnTo>
                      <a:pt x="f229" y="f200"/>
                    </a:lnTo>
                    <a:lnTo>
                      <a:pt x="f199" y="f228"/>
                    </a:lnTo>
                    <a:lnTo>
                      <a:pt x="f101" y="f230"/>
                    </a:lnTo>
                    <a:lnTo>
                      <a:pt x="f227" y="f231"/>
                    </a:lnTo>
                    <a:lnTo>
                      <a:pt x="f196" y="f232"/>
                    </a:lnTo>
                    <a:lnTo>
                      <a:pt x="f214" y="f233"/>
                    </a:lnTo>
                    <a:lnTo>
                      <a:pt x="f234" y="f235"/>
                    </a:lnTo>
                    <a:lnTo>
                      <a:pt x="f219" y="f236"/>
                    </a:lnTo>
                    <a:lnTo>
                      <a:pt x="f237" y="f238"/>
                    </a:lnTo>
                    <a:lnTo>
                      <a:pt x="f239" y="f240"/>
                    </a:lnTo>
                    <a:lnTo>
                      <a:pt x="f241" y="f119"/>
                    </a:lnTo>
                    <a:lnTo>
                      <a:pt x="f191" y="f242"/>
                    </a:lnTo>
                    <a:lnTo>
                      <a:pt x="f96" y="f243"/>
                    </a:lnTo>
                    <a:lnTo>
                      <a:pt x="f244" y="f245"/>
                    </a:lnTo>
                    <a:lnTo>
                      <a:pt x="f246" y="f247"/>
                    </a:lnTo>
                    <a:lnTo>
                      <a:pt x="f248" y="f249"/>
                    </a:lnTo>
                    <a:lnTo>
                      <a:pt x="f89" y="f123"/>
                    </a:lnTo>
                    <a:lnTo>
                      <a:pt x="f250" y="f213"/>
                    </a:lnTo>
                    <a:lnTo>
                      <a:pt x="f188" y="f251"/>
                    </a:lnTo>
                    <a:lnTo>
                      <a:pt x="f85" y="f252"/>
                    </a:lnTo>
                    <a:lnTo>
                      <a:pt x="f80" y="f253"/>
                    </a:lnTo>
                    <a:lnTo>
                      <a:pt x="f254" y="f255"/>
                    </a:lnTo>
                    <a:lnTo>
                      <a:pt x="f79" y="f256"/>
                    </a:lnTo>
                    <a:lnTo>
                      <a:pt x="f257" y="f258"/>
                    </a:lnTo>
                    <a:lnTo>
                      <a:pt x="f254" y="f259"/>
                    </a:lnTo>
                    <a:lnTo>
                      <a:pt x="f260" y="f165"/>
                    </a:lnTo>
                    <a:lnTo>
                      <a:pt x="f81" y="f261"/>
                    </a:lnTo>
                    <a:lnTo>
                      <a:pt x="f260" y="f201"/>
                    </a:lnTo>
                    <a:lnTo>
                      <a:pt x="f257" y="f262"/>
                    </a:lnTo>
                    <a:lnTo>
                      <a:pt x="f77" y="f263"/>
                    </a:lnTo>
                    <a:lnTo>
                      <a:pt x="f264" y="f142"/>
                    </a:lnTo>
                    <a:lnTo>
                      <a:pt x="f265" y="f184"/>
                    </a:lnTo>
                    <a:lnTo>
                      <a:pt x="f266" y="f267"/>
                    </a:lnTo>
                    <a:lnTo>
                      <a:pt x="f74" y="f268"/>
                    </a:lnTo>
                    <a:lnTo>
                      <a:pt x="f74" y="f134"/>
                    </a:lnTo>
                    <a:lnTo>
                      <a:pt x="f269" y="f134"/>
                    </a:lnTo>
                    <a:lnTo>
                      <a:pt x="f270" y="f271"/>
                    </a:lnTo>
                    <a:lnTo>
                      <a:pt x="f270" y="f272"/>
                    </a:lnTo>
                    <a:lnTo>
                      <a:pt x="f273" y="f139"/>
                    </a:lnTo>
                    <a:lnTo>
                      <a:pt x="f185" y="f7"/>
                    </a:lnTo>
                    <a:lnTo>
                      <a:pt x="f274" y="f275"/>
                    </a:lnTo>
                    <a:lnTo>
                      <a:pt x="f273" y="f276"/>
                    </a:lnTo>
                    <a:lnTo>
                      <a:pt x="f277" y="f278"/>
                    </a:lnTo>
                    <a:lnTo>
                      <a:pt x="f270" y="f279"/>
                    </a:lnTo>
                    <a:lnTo>
                      <a:pt x="f270" y="f8"/>
                    </a:lnTo>
                    <a:lnTo>
                      <a:pt x="f280" y="f279"/>
                    </a:lnTo>
                    <a:lnTo>
                      <a:pt x="f182" y="f278"/>
                    </a:lnTo>
                    <a:lnTo>
                      <a:pt x="f68" y="f279"/>
                    </a:lnTo>
                    <a:lnTo>
                      <a:pt x="f281" y="f279"/>
                    </a:lnTo>
                    <a:lnTo>
                      <a:pt x="f282" y="f268"/>
                    </a:lnTo>
                    <a:lnTo>
                      <a:pt x="f22" y="f184"/>
                    </a:lnTo>
                    <a:lnTo>
                      <a:pt x="f283" y="f142"/>
                    </a:lnTo>
                    <a:lnTo>
                      <a:pt x="f57" y="f184"/>
                    </a:lnTo>
                    <a:lnTo>
                      <a:pt x="f284" y="f285"/>
                    </a:lnTo>
                    <a:lnTo>
                      <a:pt x="f284" y="f150"/>
                    </a:lnTo>
                    <a:lnTo>
                      <a:pt x="f284" y="f201"/>
                    </a:lnTo>
                    <a:lnTo>
                      <a:pt x="f284" y="f286"/>
                    </a:lnTo>
                    <a:lnTo>
                      <a:pt x="f287" y="f261"/>
                    </a:lnTo>
                    <a:lnTo>
                      <a:pt x="f288" y="f160"/>
                    </a:lnTo>
                    <a:lnTo>
                      <a:pt x="f289" y="f164"/>
                    </a:lnTo>
                    <a:lnTo>
                      <a:pt x="f290" y="f165"/>
                    </a:lnTo>
                    <a:lnTo>
                      <a:pt x="f54" y="f291"/>
                    </a:lnTo>
                    <a:lnTo>
                      <a:pt x="f54" y="f292"/>
                    </a:lnTo>
                    <a:lnTo>
                      <a:pt x="f284" y="f258"/>
                    </a:lnTo>
                    <a:lnTo>
                      <a:pt x="f293" y="f294"/>
                    </a:lnTo>
                    <a:lnTo>
                      <a:pt x="f295" y="f256"/>
                    </a:lnTo>
                    <a:lnTo>
                      <a:pt x="f289" y="f296"/>
                    </a:lnTo>
                    <a:lnTo>
                      <a:pt x="f57" y="f297"/>
                    </a:lnTo>
                    <a:lnTo>
                      <a:pt x="f57" y="f298"/>
                    </a:lnTo>
                    <a:lnTo>
                      <a:pt x="f289" y="f298"/>
                    </a:lnTo>
                    <a:lnTo>
                      <a:pt x="f288" y="f251"/>
                    </a:lnTo>
                    <a:lnTo>
                      <a:pt x="f293" y="f251"/>
                    </a:lnTo>
                    <a:lnTo>
                      <a:pt x="f299" y="f300"/>
                    </a:lnTo>
                    <a:lnTo>
                      <a:pt x="f301" y="f297"/>
                    </a:lnTo>
                    <a:lnTo>
                      <a:pt x="f302" y="f128"/>
                    </a:lnTo>
                    <a:lnTo>
                      <a:pt x="f303" y="f256"/>
                    </a:lnTo>
                    <a:lnTo>
                      <a:pt x="f103" y="f296"/>
                    </a:lnTo>
                    <a:lnTo>
                      <a:pt x="f304" y="f253"/>
                    </a:lnTo>
                    <a:lnTo>
                      <a:pt x="f303" y="f300"/>
                    </a:lnTo>
                    <a:lnTo>
                      <a:pt x="f303" y="f305"/>
                    </a:lnTo>
                    <a:lnTo>
                      <a:pt x="f306" y="f251"/>
                    </a:lnTo>
                    <a:lnTo>
                      <a:pt x="f307" y="f126"/>
                    </a:lnTo>
                    <a:lnTo>
                      <a:pt x="f290" y="f213"/>
                    </a:lnTo>
                    <a:lnTo>
                      <a:pt x="f287" y="f125"/>
                    </a:lnTo>
                    <a:lnTo>
                      <a:pt x="f287" y="f308"/>
                    </a:lnTo>
                    <a:lnTo>
                      <a:pt x="f288" y="f309"/>
                    </a:lnTo>
                    <a:lnTo>
                      <a:pt x="f289" y="f310"/>
                    </a:lnTo>
                    <a:lnTo>
                      <a:pt x="f311" y="f312"/>
                    </a:lnTo>
                    <a:lnTo>
                      <a:pt x="f313" y="f314"/>
                    </a:lnTo>
                    <a:lnTo>
                      <a:pt x="f315" y="f314"/>
                    </a:lnTo>
                    <a:lnTo>
                      <a:pt x="f316" y="f314"/>
                    </a:lnTo>
                    <a:lnTo>
                      <a:pt x="f317" y="f217"/>
                    </a:lnTo>
                    <a:lnTo>
                      <a:pt x="f42" y="f217"/>
                    </a:lnTo>
                    <a:lnTo>
                      <a:pt x="f35" y="f243"/>
                    </a:lnTo>
                    <a:lnTo>
                      <a:pt x="f24" y="f318"/>
                    </a:lnTo>
                    <a:lnTo>
                      <a:pt x="f21" y="f119"/>
                    </a:lnTo>
                    <a:lnTo>
                      <a:pt x="f14" y="f118"/>
                    </a:lnTo>
                    <a:lnTo>
                      <a:pt x="f20" y="f222"/>
                    </a:lnTo>
                    <a:lnTo>
                      <a:pt x="f10" y="f236"/>
                    </a:lnTo>
                    <a:lnTo>
                      <a:pt x="f10" y="f112"/>
                    </a:lnTo>
                    <a:lnTo>
                      <a:pt x="f41" y="f111"/>
                    </a:lnTo>
                    <a:lnTo>
                      <a:pt x="f25" y="f111"/>
                    </a:lnTo>
                    <a:lnTo>
                      <a:pt x="f38" y="f113"/>
                    </a:lnTo>
                    <a:lnTo>
                      <a:pt x="f21" y="f319"/>
                    </a:lnTo>
                    <a:lnTo>
                      <a:pt x="f17" y="f225"/>
                    </a:lnTo>
                    <a:lnTo>
                      <a:pt x="f282" y="f320"/>
                    </a:lnTo>
                    <a:lnTo>
                      <a:pt x="f14" y="f321"/>
                    </a:lnTo>
                    <a:lnTo>
                      <a:pt x="f14" y="f228"/>
                    </a:lnTo>
                    <a:lnTo>
                      <a:pt x="f282" y="f228"/>
                    </a:lnTo>
                    <a:lnTo>
                      <a:pt x="f17" y="f228"/>
                    </a:lnTo>
                    <a:lnTo>
                      <a:pt x="f25" y="f228"/>
                    </a:lnTo>
                    <a:lnTo>
                      <a:pt x="f29" y="f104"/>
                    </a:lnTo>
                    <a:lnTo>
                      <a:pt x="f21" y="f322"/>
                    </a:lnTo>
                    <a:lnTo>
                      <a:pt x="f21" y="f232"/>
                    </a:lnTo>
                    <a:lnTo>
                      <a:pt x="f167" y="f323"/>
                    </a:lnTo>
                    <a:lnTo>
                      <a:pt x="f31" y="f225"/>
                    </a:lnTo>
                    <a:lnTo>
                      <a:pt x="f33" y="f324"/>
                    </a:lnTo>
                    <a:lnTo>
                      <a:pt x="f283" y="f324"/>
                    </a:lnTo>
                    <a:lnTo>
                      <a:pt x="f283" y="f325"/>
                    </a:lnTo>
                    <a:lnTo>
                      <a:pt x="f43" y="f320"/>
                    </a:lnTo>
                    <a:lnTo>
                      <a:pt x="f43" y="f321"/>
                    </a:lnTo>
                    <a:lnTo>
                      <a:pt x="f32" y="f104"/>
                    </a:lnTo>
                    <a:lnTo>
                      <a:pt x="f30" y="f200"/>
                    </a:lnTo>
                    <a:lnTo>
                      <a:pt x="f29" y="f326"/>
                    </a:lnTo>
                    <a:lnTo>
                      <a:pt x="f25" y="f326"/>
                    </a:lnTo>
                    <a:lnTo>
                      <a:pt x="f14" y="f199"/>
                    </a:lnTo>
                    <a:lnTo>
                      <a:pt x="f41" y="f199"/>
                    </a:lnTo>
                    <a:lnTo>
                      <a:pt x="f18" y="f327"/>
                    </a:lnTo>
                    <a:lnTo>
                      <a:pt x="f16" y="f197"/>
                    </a:lnTo>
                    <a:lnTo>
                      <a:pt x="f172" y="f210"/>
                    </a:lnTo>
                    <a:lnTo>
                      <a:pt x="f18" y="f196"/>
                    </a:lnTo>
                    <a:lnTo>
                      <a:pt x="f12" y="f212"/>
                    </a:lnTo>
                    <a:lnTo>
                      <a:pt x="f20" y="f212"/>
                    </a:lnTo>
                    <a:lnTo>
                      <a:pt x="f17" y="f214"/>
                    </a:lnTo>
                    <a:lnTo>
                      <a:pt x="f30" y="f214"/>
                    </a:lnTo>
                    <a:lnTo>
                      <a:pt x="f30" y="f193"/>
                    </a:lnTo>
                    <a:lnTo>
                      <a:pt x="f19" y="f328"/>
                    </a:lnTo>
                    <a:lnTo>
                      <a:pt x="f17" y="f329"/>
                    </a:lnTo>
                    <a:lnTo>
                      <a:pt x="f41" y="f241"/>
                    </a:lnTo>
                    <a:lnTo>
                      <a:pt x="f282" y="f330"/>
                    </a:lnTo>
                    <a:lnTo>
                      <a:pt x="f17" y="f94"/>
                    </a:lnTo>
                    <a:lnTo>
                      <a:pt x="f331" y="f330"/>
                    </a:lnTo>
                    <a:lnTo>
                      <a:pt x="f29" y="f332"/>
                    </a:lnTo>
                    <a:lnTo>
                      <a:pt x="f26" y="f192"/>
                    </a:lnTo>
                    <a:lnTo>
                      <a:pt x="f31" y="f239"/>
                    </a:lnTo>
                    <a:lnTo>
                      <a:pt x="f35" y="f333"/>
                    </a:lnTo>
                    <a:lnTo>
                      <a:pt x="f35" y="f212"/>
                    </a:lnTo>
                    <a:lnTo>
                      <a:pt x="f34" y="f197"/>
                    </a:lnTo>
                    <a:lnTo>
                      <a:pt x="f283" y="f227"/>
                    </a:lnTo>
                    <a:lnTo>
                      <a:pt x="f316" y="f203"/>
                    </a:lnTo>
                    <a:lnTo>
                      <a:pt x="f334" y="f335"/>
                    </a:lnTo>
                    <a:lnTo>
                      <a:pt x="f311" y="f104"/>
                    </a:lnTo>
                    <a:lnTo>
                      <a:pt x="f295" y="f321"/>
                    </a:lnTo>
                    <a:lnTo>
                      <a:pt x="f336" y="f232"/>
                    </a:lnTo>
                    <a:lnTo>
                      <a:pt x="f49" y="f320"/>
                    </a:lnTo>
                    <a:lnTo>
                      <a:pt x="f306" y="f233"/>
                    </a:lnTo>
                    <a:lnTo>
                      <a:pt x="f337" y="f338"/>
                    </a:lnTo>
                    <a:lnTo>
                      <a:pt x="f339" y="f111"/>
                    </a:lnTo>
                    <a:lnTo>
                      <a:pt x="f339" y="f235"/>
                    </a:lnTo>
                    <a:lnTo>
                      <a:pt x="f303" y="f235"/>
                    </a:lnTo>
                    <a:lnTo>
                      <a:pt x="f46" y="f111"/>
                    </a:lnTo>
                    <a:lnTo>
                      <a:pt x="f302" y="f113"/>
                    </a:lnTo>
                    <a:lnTo>
                      <a:pt x="f49" y="f324"/>
                    </a:lnTo>
                    <a:lnTo>
                      <a:pt x="f340" y="f325"/>
                    </a:lnTo>
                    <a:lnTo>
                      <a:pt x="f57" y="f323"/>
                    </a:lnTo>
                    <a:lnTo>
                      <a:pt x="f311" y="f232"/>
                    </a:lnTo>
                    <a:lnTo>
                      <a:pt x="f155" y="f322"/>
                    </a:lnTo>
                    <a:lnTo>
                      <a:pt x="f313" y="f321"/>
                    </a:lnTo>
                    <a:lnTo>
                      <a:pt x="f334" y="f341"/>
                    </a:lnTo>
                    <a:lnTo>
                      <a:pt x="f159" y="f322"/>
                    </a:lnTo>
                    <a:lnTo>
                      <a:pt x="f53" y="f233"/>
                    </a:lnTo>
                    <a:lnTo>
                      <a:pt x="f60" y="f113"/>
                    </a:lnTo>
                    <a:lnTo>
                      <a:pt x="f60" y="f111"/>
                    </a:lnTo>
                    <a:lnTo>
                      <a:pt x="f342" y="f236"/>
                    </a:lnTo>
                    <a:lnTo>
                      <a:pt x="f313" y="f116"/>
                    </a:lnTo>
                    <a:lnTo>
                      <a:pt x="f343" y="f118"/>
                    </a:lnTo>
                    <a:lnTo>
                      <a:pt x="f57" y="f344"/>
                    </a:lnTo>
                    <a:lnTo>
                      <a:pt x="f293" y="f243"/>
                    </a:lnTo>
                    <a:lnTo>
                      <a:pt x="f336" y="f345"/>
                    </a:lnTo>
                    <a:lnTo>
                      <a:pt x="f307" y="f245"/>
                    </a:lnTo>
                    <a:lnTo>
                      <a:pt x="f145" y="f217"/>
                    </a:lnTo>
                    <a:lnTo>
                      <a:pt x="f306" y="f217"/>
                    </a:lnTo>
                    <a:lnTo>
                      <a:pt x="f339" y="f249"/>
                    </a:lnTo>
                    <a:lnTo>
                      <a:pt x="f346" y="f123"/>
                    </a:lnTo>
                    <a:lnTo>
                      <a:pt x="f95" y="f347"/>
                    </a:lnTo>
                    <a:lnTo>
                      <a:pt x="f348" y="f125"/>
                    </a:lnTo>
                    <a:lnTo>
                      <a:pt x="f87" y="f349"/>
                    </a:lnTo>
                    <a:lnTo>
                      <a:pt x="f350" y="f305"/>
                    </a:lnTo>
                    <a:lnTo>
                      <a:pt x="f83" y="f351"/>
                    </a:lnTo>
                    <a:lnTo>
                      <a:pt x="f352" y="f128"/>
                    </a:lnTo>
                    <a:lnTo>
                      <a:pt x="f352" y="f255"/>
                    </a:lnTo>
                    <a:lnTo>
                      <a:pt x="f353" y="f294"/>
                    </a:lnTo>
                    <a:lnTo>
                      <a:pt x="f6" y="f300"/>
                    </a:lnTo>
                    <a:lnTo>
                      <a:pt x="f352" y="f347"/>
                    </a:lnTo>
                    <a:lnTo>
                      <a:pt x="f354" y="f355"/>
                    </a:lnTo>
                    <a:lnTo>
                      <a:pt x="f44" y="f318"/>
                    </a:lnTo>
                    <a:lnTo>
                      <a:pt x="f44" y="f118"/>
                    </a:lnTo>
                    <a:lnTo>
                      <a:pt x="f63" y="f238"/>
                    </a:lnTo>
                    <a:lnTo>
                      <a:pt x="f44" y="f356"/>
                    </a:lnTo>
                    <a:lnTo>
                      <a:pt x="f87" y="f357"/>
                    </a:lnTo>
                    <a:lnTo>
                      <a:pt x="f45" y="f358"/>
                    </a:lnTo>
                    <a:lnTo>
                      <a:pt x="f307" y="f359"/>
                    </a:lnTo>
                    <a:lnTo>
                      <a:pt x="f299" y="f327"/>
                    </a:lnTo>
                    <a:lnTo>
                      <a:pt x="f299" y="f216"/>
                    </a:lnTo>
                    <a:lnTo>
                      <a:pt x="f293" y="f193"/>
                    </a:lnTo>
                    <a:lnTo>
                      <a:pt x="f288" y="f98"/>
                    </a:lnTo>
                    <a:lnTo>
                      <a:pt x="f289" y="f191"/>
                    </a:lnTo>
                    <a:lnTo>
                      <a:pt x="f343" y="f332"/>
                    </a:lnTo>
                    <a:lnTo>
                      <a:pt x="f58" y="f244"/>
                    </a:lnTo>
                    <a:lnTo>
                      <a:pt x="f287" y="f360"/>
                    </a:lnTo>
                    <a:lnTo>
                      <a:pt x="f299" y="f361"/>
                    </a:lnTo>
                    <a:lnTo>
                      <a:pt x="f362" y="f260"/>
                    </a:lnTo>
                    <a:lnTo>
                      <a:pt x="f155" y="f363"/>
                    </a:lnTo>
                    <a:lnTo>
                      <a:pt x="f315" y="f186"/>
                    </a:lnTo>
                    <a:lnTo>
                      <a:pt x="f334" y="f269"/>
                    </a:lnTo>
                    <a:lnTo>
                      <a:pt x="f340" y="f64"/>
                    </a:lnTo>
                    <a:lnTo>
                      <a:pt x="f299" y="f364"/>
                    </a:lnTo>
                    <a:lnTo>
                      <a:pt x="f284" y="f365"/>
                    </a:lnTo>
                    <a:lnTo>
                      <a:pt x="f299" y="f181"/>
                    </a:lnTo>
                    <a:lnTo>
                      <a:pt x="f284" y="f181"/>
                    </a:lnTo>
                    <a:lnTo>
                      <a:pt x="f284" y="f366"/>
                    </a:lnTo>
                    <a:lnTo>
                      <a:pt x="f54" y="f180"/>
                    </a:lnTo>
                    <a:lnTo>
                      <a:pt x="f45" y="f177"/>
                    </a:lnTo>
                    <a:lnTo>
                      <a:pt x="f367" y="f66"/>
                    </a:lnTo>
                    <a:lnTo>
                      <a:pt x="f306" y="f177"/>
                    </a:lnTo>
                    <a:lnTo>
                      <a:pt x="f45" y="f175"/>
                    </a:lnTo>
                    <a:lnTo>
                      <a:pt x="f46" y="f368"/>
                    </a:lnTo>
                    <a:lnTo>
                      <a:pt x="f306" y="f369"/>
                    </a:lnTo>
                    <a:lnTo>
                      <a:pt x="f340" y="f370"/>
                    </a:lnTo>
                    <a:lnTo>
                      <a:pt x="f340" y="f371"/>
                    </a:lnTo>
                    <a:lnTo>
                      <a:pt x="f289" y="f181"/>
                    </a:lnTo>
                    <a:lnTo>
                      <a:pt x="f343" y="f371"/>
                    </a:lnTo>
                    <a:lnTo>
                      <a:pt x="f58" y="f178"/>
                    </a:lnTo>
                    <a:lnTo>
                      <a:pt x="f57" y="f372"/>
                    </a:lnTo>
                    <a:lnTo>
                      <a:pt x="f55" y="f3"/>
                    </a:lnTo>
                    <a:lnTo>
                      <a:pt x="f336" y="f369"/>
                    </a:lnTo>
                    <a:lnTo>
                      <a:pt x="f336" y="f373"/>
                    </a:lnTo>
                    <a:lnTo>
                      <a:pt x="f55" y="f374"/>
                    </a:lnTo>
                    <a:lnTo>
                      <a:pt x="f311" y="f374"/>
                    </a:lnTo>
                    <a:lnTo>
                      <a:pt x="f58" y="f12"/>
                    </a:lnTo>
                    <a:lnTo>
                      <a:pt x="f342" y="f18"/>
                    </a:lnTo>
                    <a:lnTo>
                      <a:pt x="f334" y="f18"/>
                    </a:lnTo>
                    <a:lnTo>
                      <a:pt x="f60" y="f12"/>
                    </a:lnTo>
                    <a:lnTo>
                      <a:pt x="f375" y="f170"/>
                    </a:lnTo>
                    <a:lnTo>
                      <a:pt x="f376" y="f10"/>
                    </a:lnTo>
                    <a:lnTo>
                      <a:pt x="f375" y="f27"/>
                    </a:lnTo>
                    <a:lnTo>
                      <a:pt x="f53" y="f167"/>
                    </a:lnTo>
                    <a:lnTo>
                      <a:pt x="f376" y="f26"/>
                    </a:lnTo>
                    <a:lnTo>
                      <a:pt x="f43" y="f30"/>
                    </a:lnTo>
                    <a:lnTo>
                      <a:pt x="f32" y="f27"/>
                    </a:lnTo>
                    <a:lnTo>
                      <a:pt x="f50" y="f41"/>
                    </a:lnTo>
                    <a:lnTo>
                      <a:pt x="f50" y="f23"/>
                    </a:lnTo>
                    <a:lnTo>
                      <a:pt x="f22" y="f374"/>
                    </a:lnTo>
                    <a:lnTo>
                      <a:pt x="f26" y="f377"/>
                    </a:lnTo>
                    <a:lnTo>
                      <a:pt x="f17" y="f3"/>
                    </a:lnTo>
                    <a:lnTo>
                      <a:pt x="f282" y="f177"/>
                    </a:lnTo>
                    <a:lnTo>
                      <a:pt x="f15" y="f378"/>
                    </a:lnTo>
                    <a:lnTo>
                      <a:pt x="f282" y="f178"/>
                    </a:lnTo>
                    <a:lnTo>
                      <a:pt x="f19" y="f180"/>
                    </a:lnTo>
                    <a:lnTo>
                      <a:pt x="f30" y="f64"/>
                    </a:lnTo>
                    <a:lnTo>
                      <a:pt x="f167" y="f64"/>
                    </a:lnTo>
                    <a:lnTo>
                      <a:pt x="f29" y="f64"/>
                    </a:lnTo>
                    <a:lnTo>
                      <a:pt x="f19" y="f379"/>
                    </a:lnTo>
                    <a:lnTo>
                      <a:pt x="f15" y="f380"/>
                    </a:lnTo>
                    <a:lnTo>
                      <a:pt x="f20" y="f181"/>
                    </a:lnTo>
                    <a:lnTo>
                      <a:pt x="f9" y="f366"/>
                    </a:lnTo>
                    <a:lnTo>
                      <a:pt x="f18" y="f66"/>
                    </a:lnTo>
                    <a:lnTo>
                      <a:pt x="f281" y="f66"/>
                    </a:lnTo>
                    <a:lnTo>
                      <a:pt x="f175" y="f372"/>
                    </a:lnTo>
                    <a:lnTo>
                      <a:pt x="f377" y="f377"/>
                    </a:lnTo>
                    <a:lnTo>
                      <a:pt x="f381" y="f175"/>
                    </a:lnTo>
                    <a:lnTo>
                      <a:pt x="f66" y="f368"/>
                    </a:lnTo>
                    <a:lnTo>
                      <a:pt x="f382" y="f374"/>
                    </a:lnTo>
                    <a:lnTo>
                      <a:pt x="f175" y="f368"/>
                    </a:lnTo>
                    <a:lnTo>
                      <a:pt x="f281" y="f369"/>
                    </a:lnTo>
                    <a:lnTo>
                      <a:pt x="f281" y="f170"/>
                    </a:lnTo>
                    <a:lnTo>
                      <a:pt x="f175" y="f12"/>
                    </a:lnTo>
                    <a:lnTo>
                      <a:pt x="f382" y="f10"/>
                    </a:lnTo>
                    <a:lnTo>
                      <a:pt x="f70" y="f282"/>
                    </a:lnTo>
                    <a:lnTo>
                      <a:pt x="f383" y="f19"/>
                    </a:lnTo>
                    <a:lnTo>
                      <a:pt x="f383" y="f384"/>
                    </a:lnTo>
                    <a:lnTo>
                      <a:pt x="f385" y="f167"/>
                    </a:lnTo>
                    <a:lnTo>
                      <a:pt x="f181" y="f38"/>
                    </a:lnTo>
                    <a:lnTo>
                      <a:pt x="f386" y="f29"/>
                    </a:lnTo>
                    <a:lnTo>
                      <a:pt x="f381" y="f30"/>
                    </a:lnTo>
                    <a:lnTo>
                      <a:pt x="f377" y="f29"/>
                    </a:lnTo>
                    <a:lnTo>
                      <a:pt x="f281" y="f15"/>
                    </a:lnTo>
                    <a:lnTo>
                      <a:pt x="f13" y="f15"/>
                    </a:lnTo>
                    <a:lnTo>
                      <a:pt x="f16" y="f387"/>
                    </a:lnTo>
                    <a:lnTo>
                      <a:pt x="f20" y="f25"/>
                    </a:lnTo>
                    <a:lnTo>
                      <a:pt x="f9" y="f38"/>
                    </a:lnTo>
                    <a:lnTo>
                      <a:pt x="f18" y="f35"/>
                    </a:lnTo>
                    <a:lnTo>
                      <a:pt x="f16" y="f34"/>
                    </a:lnTo>
                    <a:lnTo>
                      <a:pt x="f172" y="f376"/>
                    </a:lnTo>
                    <a:lnTo>
                      <a:pt x="f172" y="f388"/>
                    </a:lnTo>
                    <a:lnTo>
                      <a:pt x="f13" y="f161"/>
                    </a:lnTo>
                    <a:lnTo>
                      <a:pt x="f175" y="f157"/>
                    </a:lnTo>
                    <a:lnTo>
                      <a:pt x="f177" y="f313"/>
                    </a:lnTo>
                    <a:lnTo>
                      <a:pt x="f381" y="f315"/>
                    </a:lnTo>
                    <a:lnTo>
                      <a:pt x="f178" y="f334"/>
                    </a:lnTo>
                    <a:lnTo>
                      <a:pt x="f370" y="f313"/>
                    </a:lnTo>
                    <a:lnTo>
                      <a:pt x="f370" y="f311"/>
                    </a:lnTo>
                    <a:lnTo>
                      <a:pt x="f181" y="f311"/>
                    </a:lnTo>
                    <a:lnTo>
                      <a:pt x="f182" y="f153"/>
                    </a:lnTo>
                    <a:lnTo>
                      <a:pt x="f274" y="f57"/>
                    </a:lnTo>
                    <a:lnTo>
                      <a:pt x="f273" y="f295"/>
                    </a:lnTo>
                    <a:lnTo>
                      <a:pt x="f182" y="f389"/>
                    </a:lnTo>
                    <a:lnTo>
                      <a:pt x="f181" y="f336"/>
                    </a:lnTo>
                    <a:lnTo>
                      <a:pt x="f182" y="f284"/>
                    </a:lnTo>
                    <a:lnTo>
                      <a:pt x="f365" y="f147"/>
                    </a:lnTo>
                    <a:lnTo>
                      <a:pt x="f390" y="f145"/>
                    </a:lnTo>
                    <a:lnTo>
                      <a:pt x="f274" y="f47"/>
                    </a:lnTo>
                    <a:lnTo>
                      <a:pt x="f265" y="f45"/>
                    </a:lnTo>
                    <a:lnTo>
                      <a:pt x="f391" y="f107"/>
                    </a:lnTo>
                    <a:lnTo>
                      <a:pt x="f254" y="f103"/>
                    </a:lnTo>
                    <a:lnTo>
                      <a:pt x="f81" y="f59"/>
                    </a:lnTo>
                    <a:lnTo>
                      <a:pt x="f361" y="f59"/>
                    </a:lnTo>
                    <a:lnTo>
                      <a:pt x="f188" y="f59"/>
                    </a:lnTo>
                    <a:lnTo>
                      <a:pt x="f250" y="f392"/>
                    </a:lnTo>
                    <a:lnTo>
                      <a:pt x="f393" y="f107"/>
                    </a:lnTo>
                    <a:lnTo>
                      <a:pt x="f96" y="f339"/>
                    </a:lnTo>
                    <a:lnTo>
                      <a:pt x="f394" y="f51"/>
                    </a:lnTo>
                    <a:lnTo>
                      <a:pt x="f329" y="f47"/>
                    </a:lnTo>
                    <a:lnTo>
                      <a:pt x="f239" y="f47"/>
                    </a:lnTo>
                    <a:lnTo>
                      <a:pt x="f239" y="f306"/>
                    </a:lnTo>
                    <a:lnTo>
                      <a:pt x="f239" y="f47"/>
                    </a:lnTo>
                    <a:lnTo>
                      <a:pt x="f237" y="f303"/>
                    </a:lnTo>
                    <a:lnTo>
                      <a:pt x="f237" y="f51"/>
                    </a:lnTo>
                    <a:lnTo>
                      <a:pt x="f241" y="f103"/>
                    </a:lnTo>
                    <a:lnTo>
                      <a:pt x="f94" y="f62"/>
                    </a:lnTo>
                    <a:lnTo>
                      <a:pt x="f393" y="f59"/>
                    </a:lnTo>
                    <a:lnTo>
                      <a:pt x="f91" y="f62"/>
                    </a:lnTo>
                    <a:lnTo>
                      <a:pt x="f188" y="f61"/>
                    </a:lnTo>
                    <a:lnTo>
                      <a:pt x="f81" y="f110"/>
                    </a:lnTo>
                    <a:lnTo>
                      <a:pt x="f187" y="f62"/>
                    </a:lnTo>
                    <a:lnTo>
                      <a:pt x="f395" y="f59"/>
                    </a:lnTo>
                    <a:lnTo>
                      <a:pt x="f396" y="f103"/>
                    </a:lnTo>
                    <a:lnTo>
                      <a:pt x="f274" y="f339"/>
                    </a:lnTo>
                    <a:lnTo>
                      <a:pt x="f397" y="f51"/>
                    </a:lnTo>
                    <a:lnTo>
                      <a:pt x="f398" y="f47"/>
                    </a:lnTo>
                    <a:lnTo>
                      <a:pt x="f383" y="f47"/>
                    </a:lnTo>
                    <a:lnTo>
                      <a:pt x="f180" y="f48"/>
                    </a:lnTo>
                    <a:lnTo>
                      <a:pt x="f371" y="f399"/>
                    </a:lnTo>
                    <a:lnTo>
                      <a:pt x="f400" y="f336"/>
                    </a:lnTo>
                    <a:lnTo>
                      <a:pt x="f175" y="f340"/>
                    </a:lnTo>
                    <a:lnTo>
                      <a:pt x="f369" y="f340"/>
                    </a:lnTo>
                    <a:lnTo>
                      <a:pt x="f401" y="f288"/>
                    </a:lnTo>
                    <a:lnTo>
                      <a:pt x="f374" y="f151"/>
                    </a:lnTo>
                    <a:lnTo>
                      <a:pt x="f16" y="f155"/>
                    </a:lnTo>
                    <a:lnTo>
                      <a:pt x="f15" y="f315"/>
                    </a:lnTo>
                    <a:lnTo>
                      <a:pt x="f282" y="f334"/>
                    </a:lnTo>
                    <a:lnTo>
                      <a:pt x="f38" y="f315"/>
                    </a:lnTo>
                    <a:lnTo>
                      <a:pt x="f17" y="f155"/>
                    </a:lnTo>
                    <a:lnTo>
                      <a:pt x="f16" y="f151"/>
                    </a:lnTo>
                    <a:lnTo>
                      <a:pt x="f16" y="f287"/>
                    </a:lnTo>
                    <a:lnTo>
                      <a:pt x="f282" y="f340"/>
                    </a:lnTo>
                    <a:lnTo>
                      <a:pt x="f41" y="f399"/>
                    </a:lnTo>
                    <a:lnTo>
                      <a:pt x="f20" y="f49"/>
                    </a:lnTo>
                    <a:lnTo>
                      <a:pt x="f369" y="f56"/>
                    </a:lnTo>
                    <a:lnTo>
                      <a:pt x="f66" y="f306"/>
                    </a:lnTo>
                    <a:lnTo>
                      <a:pt x="f175" y="f306"/>
                    </a:lnTo>
                    <a:lnTo>
                      <a:pt x="f172" y="f145"/>
                    </a:lnTo>
                    <a:lnTo>
                      <a:pt x="f20" y="f56"/>
                    </a:lnTo>
                    <a:lnTo>
                      <a:pt x="f41" y="f56"/>
                    </a:lnTo>
                    <a:lnTo>
                      <a:pt x="f20" y="f47"/>
                    </a:lnTo>
                    <a:lnTo>
                      <a:pt x="f402" y="f47"/>
                    </a:lnTo>
                    <a:lnTo>
                      <a:pt x="f172" y="f103"/>
                    </a:lnTo>
                    <a:lnTo>
                      <a:pt x="f401" y="f105"/>
                    </a:lnTo>
                    <a:lnTo>
                      <a:pt x="f369" y="f392"/>
                    </a:lnTo>
                    <a:lnTo>
                      <a:pt x="f68" y="f339"/>
                    </a:lnTo>
                    <a:lnTo>
                      <a:pt x="f66" y="f107"/>
                    </a:lnTo>
                    <a:lnTo>
                      <a:pt x="f177" y="f62"/>
                    </a:lnTo>
                    <a:lnTo>
                      <a:pt x="f377" y="f95"/>
                    </a:lnTo>
                    <a:lnTo>
                      <a:pt x="f400" y="f97"/>
                    </a:lnTo>
                    <a:lnTo>
                      <a:pt x="f381" y="f110"/>
                    </a:lnTo>
                    <a:lnTo>
                      <a:pt x="f181" y="f110"/>
                    </a:lnTo>
                    <a:lnTo>
                      <a:pt x="f398" y="f97"/>
                    </a:lnTo>
                    <a:lnTo>
                      <a:pt x="f390" y="f99"/>
                    </a:lnTo>
                    <a:lnTo>
                      <a:pt x="f398" y="f92"/>
                    </a:lnTo>
                    <a:lnTo>
                      <a:pt x="f180" y="f92"/>
                    </a:lnTo>
                    <a:lnTo>
                      <a:pt x="f386" y="f92"/>
                    </a:lnTo>
                    <a:lnTo>
                      <a:pt x="f386" y="f99"/>
                    </a:lnTo>
                    <a:lnTo>
                      <a:pt x="f371" y="f44"/>
                    </a:lnTo>
                    <a:lnTo>
                      <a:pt x="f181" y="f63"/>
                    </a:lnTo>
                    <a:lnTo>
                      <a:pt x="f403" y="f115"/>
                    </a:lnTo>
                    <a:lnTo>
                      <a:pt x="f398" y="f404"/>
                    </a:lnTo>
                    <a:lnTo>
                      <a:pt x="f365" y="f115"/>
                    </a:lnTo>
                    <a:lnTo>
                      <a:pt x="f185" y="f90"/>
                    </a:lnTo>
                    <a:lnTo>
                      <a:pt x="f405" y="f84"/>
                    </a:lnTo>
                    <a:lnTo>
                      <a:pt x="f277" y="f404"/>
                    </a:lnTo>
                    <a:lnTo>
                      <a:pt x="f74" y="f406"/>
                    </a:lnTo>
                    <a:lnTo>
                      <a:pt x="f269" y="f67"/>
                    </a:lnTo>
                    <a:lnTo>
                      <a:pt x="f396" y="f67"/>
                    </a:lnTo>
                    <a:lnTo>
                      <a:pt x="f405" y="f406"/>
                    </a:lnTo>
                    <a:lnTo>
                      <a:pt x="f64" y="f404"/>
                    </a:lnTo>
                    <a:lnTo>
                      <a:pt x="f397" y="f138"/>
                    </a:lnTo>
                    <a:lnTo>
                      <a:pt x="f397" y="f407"/>
                    </a:lnTo>
                    <a:lnTo>
                      <a:pt x="f390" y="f407"/>
                    </a:lnTo>
                    <a:lnTo>
                      <a:pt x="f64" y="f83"/>
                    </a:lnTo>
                    <a:lnTo>
                      <a:pt x="f405" y="f120"/>
                    </a:lnTo>
                    <a:lnTo>
                      <a:pt x="f265" y="f408"/>
                    </a:lnTo>
                    <a:lnTo>
                      <a:pt x="f76" y="f409"/>
                    </a:lnTo>
                    <a:lnTo>
                      <a:pt x="f395" y="f6"/>
                    </a:lnTo>
                    <a:lnTo>
                      <a:pt x="f77" y="f6"/>
                    </a:lnTo>
                    <a:lnTo>
                      <a:pt x="f77" y="f409"/>
                    </a:lnTo>
                    <a:lnTo>
                      <a:pt x="f72" y="f73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2267744" y="1589091"/>
                <a:ext cx="1058866" cy="1839909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667"/>
                  <a:gd name="f8" fmla="val 1159"/>
                  <a:gd name="f9" fmla="val 51"/>
                  <a:gd name="f10" fmla="val 1108"/>
                  <a:gd name="f11" fmla="val 1111"/>
                  <a:gd name="f12" fmla="val 56"/>
                  <a:gd name="f13" fmla="val 1109"/>
                  <a:gd name="f14" fmla="val 57"/>
                  <a:gd name="f15" fmla="val 1114"/>
                  <a:gd name="f16" fmla="val 1116"/>
                  <a:gd name="f17" fmla="val 53"/>
                  <a:gd name="f18" fmla="val 1118"/>
                  <a:gd name="f19" fmla="val 43"/>
                  <a:gd name="f20" fmla="val 1122"/>
                  <a:gd name="f21" fmla="val 35"/>
                  <a:gd name="f22" fmla="val 30"/>
                  <a:gd name="f23" fmla="val 1121"/>
                  <a:gd name="f24" fmla="val 29"/>
                  <a:gd name="f25" fmla="val 1124"/>
                  <a:gd name="f26" fmla="val 32"/>
                  <a:gd name="f27" fmla="val 1128"/>
                  <a:gd name="f28" fmla="val 40"/>
                  <a:gd name="f29" fmla="val 1130"/>
                  <a:gd name="f30" fmla="val 42"/>
                  <a:gd name="f31" fmla="val 1137"/>
                  <a:gd name="f32" fmla="val 1138"/>
                  <a:gd name="f33" fmla="val 38"/>
                  <a:gd name="f34" fmla="val 1135"/>
                  <a:gd name="f35" fmla="val 1141"/>
                  <a:gd name="f36" fmla="val 1139"/>
                  <a:gd name="f37" fmla="val 26"/>
                  <a:gd name="f38" fmla="val 27"/>
                  <a:gd name="f39" fmla="val 21"/>
                  <a:gd name="f40" fmla="val 1120"/>
                  <a:gd name="f41" fmla="val 17"/>
                  <a:gd name="f42" fmla="val 13"/>
                  <a:gd name="f43" fmla="val 8"/>
                  <a:gd name="f44" fmla="val 18"/>
                  <a:gd name="f45" fmla="val 1100"/>
                  <a:gd name="f46" fmla="val 1099"/>
                  <a:gd name="f47" fmla="val 14"/>
                  <a:gd name="f48" fmla="val 1094"/>
                  <a:gd name="f49" fmla="val 23"/>
                  <a:gd name="f50" fmla="val 25"/>
                  <a:gd name="f51" fmla="val 1103"/>
                  <a:gd name="f52" fmla="val 22"/>
                  <a:gd name="f53" fmla="val 19"/>
                  <a:gd name="f54" fmla="val 1117"/>
                  <a:gd name="f55" fmla="val 31"/>
                  <a:gd name="f56" fmla="val 1105"/>
                  <a:gd name="f57" fmla="val 1104"/>
                  <a:gd name="f58" fmla="val 1091"/>
                  <a:gd name="f59" fmla="val 48"/>
                  <a:gd name="f60" fmla="val 1084"/>
                  <a:gd name="f61" fmla="val 1095"/>
                  <a:gd name="f62" fmla="val 55"/>
                  <a:gd name="f63" fmla="val 1028"/>
                  <a:gd name="f64" fmla="val 1031"/>
                  <a:gd name="f65" fmla="val 44"/>
                  <a:gd name="f66" fmla="val 1007"/>
                  <a:gd name="f67" fmla="val 985"/>
                  <a:gd name="f68" fmla="val 981"/>
                  <a:gd name="f69" fmla="val 977"/>
                  <a:gd name="f70" fmla="val 46"/>
                  <a:gd name="f71" fmla="val 972"/>
                  <a:gd name="f72" fmla="val 970"/>
                  <a:gd name="f73" fmla="val 969"/>
                  <a:gd name="f74" fmla="val 50"/>
                  <a:gd name="f75" fmla="val 47"/>
                  <a:gd name="f76" fmla="val 968"/>
                  <a:gd name="f77" fmla="val 984"/>
                  <a:gd name="f78" fmla="val 982"/>
                  <a:gd name="f79" fmla="val 974"/>
                  <a:gd name="f80" fmla="val 4"/>
                  <a:gd name="f81" fmla="val 9"/>
                  <a:gd name="f82" fmla="val 953"/>
                  <a:gd name="f83" fmla="val 952"/>
                  <a:gd name="f84" fmla="val 955"/>
                  <a:gd name="f85" fmla="val 957"/>
                  <a:gd name="f86" fmla="val 965"/>
                  <a:gd name="f87" fmla="val 67"/>
                  <a:gd name="f88" fmla="val 63"/>
                  <a:gd name="f89" fmla="val 959"/>
                  <a:gd name="f90" fmla="val 72"/>
                  <a:gd name="f91" fmla="val 76"/>
                  <a:gd name="f92" fmla="val 951"/>
                  <a:gd name="f93" fmla="val 78"/>
                  <a:gd name="f94" fmla="val 950"/>
                  <a:gd name="f95" fmla="val 77"/>
                  <a:gd name="f96" fmla="val 74"/>
                  <a:gd name="f97" fmla="val 961"/>
                  <a:gd name="f98" fmla="val 68"/>
                  <a:gd name="f99" fmla="val 967"/>
                  <a:gd name="f100" fmla="val 942"/>
                  <a:gd name="f101" fmla="val 73"/>
                  <a:gd name="f102" fmla="val 946"/>
                  <a:gd name="f103" fmla="val 944"/>
                  <a:gd name="f104" fmla="val 939"/>
                  <a:gd name="f105" fmla="val 935"/>
                  <a:gd name="f106" fmla="val 80"/>
                  <a:gd name="f107" fmla="val 933"/>
                  <a:gd name="f108" fmla="val 82"/>
                  <a:gd name="f109" fmla="val 931"/>
                  <a:gd name="f110" fmla="val 84"/>
                  <a:gd name="f111" fmla="val 929"/>
                  <a:gd name="f112" fmla="val 85"/>
                  <a:gd name="f113" fmla="val 930"/>
                  <a:gd name="f114" fmla="val 936"/>
                  <a:gd name="f115" fmla="val 81"/>
                  <a:gd name="f116" fmla="val 923"/>
                  <a:gd name="f117" fmla="val 925"/>
                  <a:gd name="f118" fmla="val 918"/>
                  <a:gd name="f119" fmla="val 914"/>
                  <a:gd name="f120" fmla="val 910"/>
                  <a:gd name="f121" fmla="val 87"/>
                  <a:gd name="f122" fmla="val 908"/>
                  <a:gd name="f123" fmla="val 90"/>
                  <a:gd name="f124" fmla="val 86"/>
                  <a:gd name="f125" fmla="val 913"/>
                  <a:gd name="f126" fmla="val 917"/>
                  <a:gd name="f127" fmla="val 919"/>
                  <a:gd name="f128" fmla="val 922"/>
                  <a:gd name="f129" fmla="val 904"/>
                  <a:gd name="f130" fmla="val 901"/>
                  <a:gd name="f131" fmla="val 906"/>
                  <a:gd name="f132" fmla="val 60"/>
                  <a:gd name="f133" fmla="val 921"/>
                  <a:gd name="f134" fmla="val 59"/>
                  <a:gd name="f135" fmla="val 912"/>
                  <a:gd name="f136" fmla="val 905"/>
                  <a:gd name="f137" fmla="val 65"/>
                  <a:gd name="f138" fmla="val 898"/>
                  <a:gd name="f139" fmla="val 895"/>
                  <a:gd name="f140" fmla="val 70"/>
                  <a:gd name="f141" fmla="val 896"/>
                  <a:gd name="f142" fmla="val 69"/>
                  <a:gd name="f143" fmla="val 900"/>
                  <a:gd name="f144" fmla="val 909"/>
                  <a:gd name="f145" fmla="val 61"/>
                  <a:gd name="f146" fmla="val 872"/>
                  <a:gd name="f147" fmla="val 876"/>
                  <a:gd name="f148" fmla="val 875"/>
                  <a:gd name="f149" fmla="val 874"/>
                  <a:gd name="f150" fmla="val 884"/>
                  <a:gd name="f151" fmla="val 889"/>
                  <a:gd name="f152" fmla="val 892"/>
                  <a:gd name="f153" fmla="val 888"/>
                  <a:gd name="f154" fmla="val 881"/>
                  <a:gd name="f155" fmla="val 128"/>
                  <a:gd name="f156" fmla="val 880"/>
                  <a:gd name="f157" fmla="val 119"/>
                  <a:gd name="f158" fmla="val 116"/>
                  <a:gd name="f159" fmla="val 107"/>
                  <a:gd name="f160" fmla="val 103"/>
                  <a:gd name="f161" fmla="val 97"/>
                  <a:gd name="f162" fmla="val 897"/>
                  <a:gd name="f163" fmla="val 99"/>
                  <a:gd name="f164" fmla="val 101"/>
                  <a:gd name="f165" fmla="val 106"/>
                  <a:gd name="f166" fmla="val 111"/>
                  <a:gd name="f167" fmla="val 129"/>
                  <a:gd name="f168" fmla="val 871"/>
                  <a:gd name="f169" fmla="val 842"/>
                  <a:gd name="f170" fmla="val 838"/>
                  <a:gd name="f171" fmla="val 832"/>
                  <a:gd name="f172" fmla="val 830"/>
                  <a:gd name="f173" fmla="val 836"/>
                  <a:gd name="f174" fmla="val 837"/>
                  <a:gd name="f175" fmla="val 841"/>
                  <a:gd name="f176" fmla="val 110"/>
                  <a:gd name="f177" fmla="val 834"/>
                  <a:gd name="f178" fmla="val 829"/>
                  <a:gd name="f179" fmla="val 112"/>
                  <a:gd name="f180" fmla="val 828"/>
                  <a:gd name="f181" fmla="val 115"/>
                  <a:gd name="f182" fmla="val 833"/>
                  <a:gd name="f183" fmla="val 118"/>
                  <a:gd name="f184" fmla="val 120"/>
                  <a:gd name="f185" fmla="val 122"/>
                  <a:gd name="f186" fmla="val 840"/>
                  <a:gd name="f187" fmla="val 135"/>
                  <a:gd name="f188" fmla="val 131"/>
                  <a:gd name="f189" fmla="val 125"/>
                  <a:gd name="f190" fmla="val 826"/>
                  <a:gd name="f191" fmla="val 133"/>
                  <a:gd name="f192" fmla="val 824"/>
                  <a:gd name="f193" fmla="val 139"/>
                  <a:gd name="f194" fmla="val 823"/>
                  <a:gd name="f195" fmla="val 140"/>
                  <a:gd name="f196" fmla="val 819"/>
                  <a:gd name="f197" fmla="val 93"/>
                  <a:gd name="f198" fmla="val 844"/>
                  <a:gd name="f199" fmla="val 94"/>
                  <a:gd name="f200" fmla="val 846"/>
                  <a:gd name="f201" fmla="val 845"/>
                  <a:gd name="f202" fmla="val 102"/>
                  <a:gd name="f203" fmla="val 854"/>
                  <a:gd name="f204" fmla="val 95"/>
                  <a:gd name="f205" fmla="val 858"/>
                  <a:gd name="f206" fmla="val 864"/>
                  <a:gd name="f207" fmla="val 870"/>
                  <a:gd name="f208" fmla="val 866"/>
                  <a:gd name="f209" fmla="val 861"/>
                  <a:gd name="f210" fmla="val 857"/>
                  <a:gd name="f211" fmla="val 853"/>
                  <a:gd name="f212" fmla="val 849"/>
                  <a:gd name="f213" fmla="val 161"/>
                  <a:gd name="f214" fmla="val 806"/>
                  <a:gd name="f215" fmla="val 154"/>
                  <a:gd name="f216" fmla="val 809"/>
                  <a:gd name="f217" fmla="val 142"/>
                  <a:gd name="f218" fmla="val 137"/>
                  <a:gd name="f219" fmla="val 820"/>
                  <a:gd name="f220" fmla="val 136"/>
                  <a:gd name="f221" fmla="val 817"/>
                  <a:gd name="f222" fmla="val 145"/>
                  <a:gd name="f223" fmla="val 148"/>
                  <a:gd name="f224" fmla="val 152"/>
                  <a:gd name="f225" fmla="val 804"/>
                  <a:gd name="f226" fmla="val 813"/>
                  <a:gd name="f227" fmla="val 803"/>
                  <a:gd name="f228" fmla="val 124"/>
                  <a:gd name="f229" fmla="val 799"/>
                  <a:gd name="f230" fmla="val 807"/>
                  <a:gd name="f231" fmla="val 816"/>
                  <a:gd name="f232" fmla="val 821"/>
                  <a:gd name="f233" fmla="val 777"/>
                  <a:gd name="f234" fmla="val 781"/>
                  <a:gd name="f235" fmla="val 773"/>
                  <a:gd name="f236" fmla="val 156"/>
                  <a:gd name="f237" fmla="val 775"/>
                  <a:gd name="f238" fmla="val 779"/>
                  <a:gd name="f239" fmla="val 141"/>
                  <a:gd name="f240" fmla="val 774"/>
                  <a:gd name="f241" fmla="val 769"/>
                  <a:gd name="f242" fmla="val 149"/>
                  <a:gd name="f243" fmla="val 764"/>
                  <a:gd name="f244" fmla="val 153"/>
                  <a:gd name="f245" fmla="val 158"/>
                  <a:gd name="f246" fmla="val 132"/>
                  <a:gd name="f247" fmla="val 778"/>
                  <a:gd name="f248" fmla="val 768"/>
                  <a:gd name="f249" fmla="val 761"/>
                  <a:gd name="f250" fmla="val 758"/>
                  <a:gd name="f251" fmla="val 757"/>
                  <a:gd name="f252" fmla="val 756"/>
                  <a:gd name="f253" fmla="val 762"/>
                  <a:gd name="f254" fmla="val 744"/>
                  <a:gd name="f255" fmla="val 748"/>
                  <a:gd name="f256" fmla="val 747"/>
                  <a:gd name="f257" fmla="val 39"/>
                  <a:gd name="f258" fmla="val 743"/>
                  <a:gd name="f259" fmla="val 739"/>
                  <a:gd name="f260" fmla="val 736"/>
                  <a:gd name="f261" fmla="val 52"/>
                  <a:gd name="f262" fmla="val 741"/>
                  <a:gd name="f263" fmla="val 123"/>
                  <a:gd name="f264" fmla="val 735"/>
                  <a:gd name="f265" fmla="val 732"/>
                  <a:gd name="f266" fmla="val 728"/>
                  <a:gd name="f267" fmla="val 114"/>
                  <a:gd name="f268" fmla="val 727"/>
                  <a:gd name="f269" fmla="val 108"/>
                  <a:gd name="f270" fmla="val 734"/>
                  <a:gd name="f271" fmla="val 104"/>
                  <a:gd name="f272" fmla="val 731"/>
                  <a:gd name="f273" fmla="val 730"/>
                  <a:gd name="f274" fmla="val 724"/>
                  <a:gd name="f275" fmla="val 723"/>
                  <a:gd name="f276" fmla="val 718"/>
                  <a:gd name="f277" fmla="val 720"/>
                  <a:gd name="f278" fmla="val 719"/>
                  <a:gd name="f279" fmla="val 722"/>
                  <a:gd name="f280" fmla="val 717"/>
                  <a:gd name="f281" fmla="val 146"/>
                  <a:gd name="f282" fmla="val 711"/>
                  <a:gd name="f283" fmla="val 150"/>
                  <a:gd name="f284" fmla="val 709"/>
                  <a:gd name="f285" fmla="val 710"/>
                  <a:gd name="f286" fmla="val 157"/>
                  <a:gd name="f287" fmla="val 706"/>
                  <a:gd name="f288" fmla="val 701"/>
                  <a:gd name="f289" fmla="val 696"/>
                  <a:gd name="f290" fmla="val 693"/>
                  <a:gd name="f291" fmla="val 698"/>
                  <a:gd name="f292" fmla="val 703"/>
                  <a:gd name="f293" fmla="val 187"/>
                  <a:gd name="f294" fmla="val 681"/>
                  <a:gd name="f295" fmla="val 178"/>
                  <a:gd name="f296" fmla="val 176"/>
                  <a:gd name="f297" fmla="val 679"/>
                  <a:gd name="f298" fmla="val 184"/>
                  <a:gd name="f299" fmla="val 672"/>
                  <a:gd name="f300" fmla="val 190"/>
                  <a:gd name="f301" fmla="val 192"/>
                  <a:gd name="f302" fmla="val 675"/>
                  <a:gd name="f303" fmla="val 196"/>
                  <a:gd name="f304" fmla="val 200"/>
                  <a:gd name="f305" fmla="val 197"/>
                  <a:gd name="f306" fmla="val 677"/>
                  <a:gd name="f307" fmla="val 680"/>
                  <a:gd name="f308" fmla="val 194"/>
                  <a:gd name="f309" fmla="val 663"/>
                  <a:gd name="f310" fmla="val 665"/>
                  <a:gd name="f311" fmla="val 183"/>
                  <a:gd name="f312" fmla="val 664"/>
                  <a:gd name="f313" fmla="val 186"/>
                  <a:gd name="f314" fmla="val 658"/>
                  <a:gd name="f315" fmla="val 191"/>
                  <a:gd name="f316" fmla="val 656"/>
                  <a:gd name="f317" fmla="val 655"/>
                  <a:gd name="f318" fmla="val 203"/>
                  <a:gd name="f319" fmla="val 207"/>
                  <a:gd name="f320" fmla="val 662"/>
                  <a:gd name="f321" fmla="val 195"/>
                  <a:gd name="f322" fmla="val 280"/>
                  <a:gd name="f323" fmla="val 576"/>
                  <a:gd name="f324" fmla="val 275"/>
                  <a:gd name="f325" fmla="val 584"/>
                  <a:gd name="f326" fmla="val 591"/>
                  <a:gd name="f327" fmla="val 608"/>
                  <a:gd name="f328" fmla="val 269"/>
                  <a:gd name="f329" fmla="val 612"/>
                  <a:gd name="f330" fmla="val 267"/>
                  <a:gd name="f331" fmla="val 599"/>
                  <a:gd name="f332" fmla="val 263"/>
                  <a:gd name="f333" fmla="val 597"/>
                  <a:gd name="f334" fmla="val 255"/>
                  <a:gd name="f335" fmla="val 592"/>
                  <a:gd name="f336" fmla="val 254"/>
                  <a:gd name="f337" fmla="val 256"/>
                  <a:gd name="f338" fmla="val 590"/>
                  <a:gd name="f339" fmla="val 588"/>
                  <a:gd name="f340" fmla="val 262"/>
                  <a:gd name="f341" fmla="val 578"/>
                  <a:gd name="f342" fmla="val 264"/>
                  <a:gd name="f343" fmla="val 579"/>
                  <a:gd name="f344" fmla="val 582"/>
                  <a:gd name="f345" fmla="val 279"/>
                  <a:gd name="f346" fmla="val 570"/>
                  <a:gd name="f347" fmla="val 476"/>
                  <a:gd name="f348" fmla="val 477"/>
                  <a:gd name="f349" fmla="val 473"/>
                  <a:gd name="f350" fmla="val 465"/>
                  <a:gd name="f351" fmla="val 470"/>
                  <a:gd name="f352" fmla="val 127"/>
                  <a:gd name="f353" fmla="val 427"/>
                  <a:gd name="f354" fmla="val 442"/>
                  <a:gd name="f355" fmla="val 446"/>
                  <a:gd name="f356" fmla="val 447"/>
                  <a:gd name="f357" fmla="val 439"/>
                  <a:gd name="f358" fmla="val 440"/>
                  <a:gd name="f359" fmla="val 438"/>
                  <a:gd name="f360" fmla="val 432"/>
                  <a:gd name="f361" fmla="val 369"/>
                  <a:gd name="f362" fmla="val 357"/>
                  <a:gd name="f363" fmla="val 366"/>
                  <a:gd name="f364" fmla="val 382"/>
                  <a:gd name="f365" fmla="val 367"/>
                  <a:gd name="f366" fmla="val 383"/>
                  <a:gd name="f367" fmla="val 385"/>
                  <a:gd name="f368" fmla="val 370"/>
                  <a:gd name="f369" fmla="val 375"/>
                  <a:gd name="f370" fmla="val 374"/>
                  <a:gd name="f371" fmla="val 364"/>
                  <a:gd name="f372" fmla="val 372"/>
                  <a:gd name="f373" fmla="val 353"/>
                  <a:gd name="f374" fmla="val 368"/>
                  <a:gd name="f375" fmla="val 359"/>
                  <a:gd name="f376" fmla="val 356"/>
                  <a:gd name="f377" fmla="val 361"/>
                  <a:gd name="f378" fmla="val 355"/>
                  <a:gd name="f379" fmla="val 425"/>
                  <a:gd name="f380" fmla="val 343"/>
                  <a:gd name="f381" fmla="val 429"/>
                  <a:gd name="f382" fmla="val 346"/>
                  <a:gd name="f383" fmla="val 444"/>
                  <a:gd name="f384" fmla="val 349"/>
                  <a:gd name="f385" fmla="val 420"/>
                  <a:gd name="f386" fmla="val 358"/>
                  <a:gd name="f387" fmla="val 419"/>
                  <a:gd name="f388" fmla="val 416"/>
                  <a:gd name="f389" fmla="val 407"/>
                  <a:gd name="f390" fmla="val 354"/>
                  <a:gd name="f391" fmla="val 406"/>
                  <a:gd name="f392" fmla="val 351"/>
                  <a:gd name="f393" fmla="val 413"/>
                  <a:gd name="f394" fmla="val 421"/>
                  <a:gd name="f395" fmla="val 345"/>
                  <a:gd name="f396" fmla="val 175"/>
                  <a:gd name="f397" fmla="val 173"/>
                  <a:gd name="f398" fmla="val 362"/>
                  <a:gd name="f399" fmla="val 169"/>
                  <a:gd name="f400" fmla="val 159"/>
                  <a:gd name="f401" fmla="val 166"/>
                  <a:gd name="f402" fmla="val 162"/>
                  <a:gd name="f403" fmla="val 376"/>
                  <a:gd name="f404" fmla="val 381"/>
                  <a:gd name="f405" fmla="val 387"/>
                  <a:gd name="f406" fmla="val 396"/>
                  <a:gd name="f407" fmla="val 389"/>
                  <a:gd name="f408" fmla="val 337"/>
                  <a:gd name="f409" fmla="val 167"/>
                  <a:gd name="f410" fmla="val 319"/>
                  <a:gd name="f411" fmla="val 326"/>
                  <a:gd name="f412" fmla="val 171"/>
                  <a:gd name="f413" fmla="val 336"/>
                  <a:gd name="f414" fmla="val 340"/>
                  <a:gd name="f415" fmla="val 341"/>
                  <a:gd name="f416" fmla="val 347"/>
                  <a:gd name="f417" fmla="val 342"/>
                  <a:gd name="f418" fmla="val 332"/>
                  <a:gd name="f419" fmla="val 182"/>
                  <a:gd name="f420" fmla="val 328"/>
                  <a:gd name="f421" fmla="val 322"/>
                  <a:gd name="f422" fmla="val 321"/>
                  <a:gd name="f423" fmla="val 317"/>
                  <a:gd name="f424" fmla="val 315"/>
                  <a:gd name="f425" fmla="val 305"/>
                  <a:gd name="f426" fmla="val 199"/>
                  <a:gd name="f427" fmla="val 309"/>
                  <a:gd name="f428" fmla="val 316"/>
                  <a:gd name="f429" fmla="val 260"/>
                  <a:gd name="f430" fmla="val 259"/>
                  <a:gd name="f431" fmla="val 282"/>
                  <a:gd name="f432" fmla="val 278"/>
                  <a:gd name="f433" fmla="val 268"/>
                  <a:gd name="f434" fmla="val 272"/>
                  <a:gd name="f435" fmla="val 286"/>
                  <a:gd name="f436" fmla="val 292"/>
                  <a:gd name="f437" fmla="val 242"/>
                  <a:gd name="f438" fmla="val 246"/>
                  <a:gd name="f439" fmla="val 245"/>
                  <a:gd name="f440" fmla="val 239"/>
                  <a:gd name="f441" fmla="val 229"/>
                  <a:gd name="f442" fmla="val 320"/>
                  <a:gd name="f443" fmla="val 329"/>
                  <a:gd name="f444" fmla="val 228"/>
                  <a:gd name="f445" fmla="val 220"/>
                  <a:gd name="f446" fmla="val 325"/>
                  <a:gd name="f447" fmla="val 218"/>
                  <a:gd name="f448" fmla="val 213"/>
                  <a:gd name="f449" fmla="val 216"/>
                  <a:gd name="f450" fmla="val 214"/>
                  <a:gd name="f451" fmla="val 333"/>
                  <a:gd name="f452" fmla="val 209"/>
                  <a:gd name="f453" fmla="val 204"/>
                  <a:gd name="f454" fmla="val 205"/>
                  <a:gd name="f455" fmla="val 212"/>
                  <a:gd name="f456" fmla="val 307"/>
                  <a:gd name="f457" fmla="val 311"/>
                  <a:gd name="f458" fmla="val 222"/>
                  <a:gd name="f459" fmla="val 288"/>
                  <a:gd name="f460" fmla="val 221"/>
                  <a:gd name="f461" fmla="val 285"/>
                  <a:gd name="f462" fmla="val 226"/>
                  <a:gd name="f463" fmla="val 270"/>
                  <a:gd name="f464" fmla="val 235"/>
                  <a:gd name="f465" fmla="val 237"/>
                  <a:gd name="f466" fmla="val 241"/>
                  <a:gd name="f467" fmla="val 281"/>
                  <a:gd name="f468" fmla="val 274"/>
                  <a:gd name="f469" fmla="val 251"/>
                  <a:gd name="f470" fmla="val 261"/>
                  <a:gd name="f471" fmla="val 258"/>
                  <a:gd name="f472" fmla="val 276"/>
                  <a:gd name="f473" fmla="val 277"/>
                  <a:gd name="f474" fmla="val 265"/>
                  <a:gd name="f475" fmla="val 283"/>
                  <a:gd name="f476" fmla="val 271"/>
                  <a:gd name="f477" fmla="val 284"/>
                  <a:gd name="f478" fmla="val 273"/>
                  <a:gd name="f479" fmla="val 266"/>
                  <a:gd name="f480" fmla="val 230"/>
                  <a:gd name="f481" fmla="val 250"/>
                  <a:gd name="f482" fmla="val 352"/>
                  <a:gd name="f483" fmla="val 253"/>
                  <a:gd name="f484" fmla="val 344"/>
                  <a:gd name="f485" fmla="val 330"/>
                  <a:gd name="f486" fmla="val 327"/>
                  <a:gd name="f487" fmla="val 323"/>
                  <a:gd name="f488" fmla="val 291"/>
                  <a:gd name="f489" fmla="val 314"/>
                  <a:gd name="f490" fmla="val 287"/>
                  <a:gd name="f491" fmla="val 313"/>
                  <a:gd name="f492" fmla="val 298"/>
                  <a:gd name="f493" fmla="val 312"/>
                  <a:gd name="f494" fmla="val 290"/>
                  <a:gd name="f495" fmla="val 294"/>
                  <a:gd name="f496" fmla="val 300"/>
                  <a:gd name="f497" fmla="val 297"/>
                  <a:gd name="f498" fmla="val 306"/>
                  <a:gd name="f499" fmla="val 252"/>
                  <a:gd name="f500" fmla="val 249"/>
                  <a:gd name="f501" fmla="val 244"/>
                  <a:gd name="f502" fmla="val 318"/>
                  <a:gd name="f503" fmla="val 236"/>
                  <a:gd name="f504" fmla="val 335"/>
                  <a:gd name="f505" fmla="val 240"/>
                  <a:gd name="f506" fmla="val 247"/>
                  <a:gd name="f507" fmla="val 248"/>
                  <a:gd name="f508" fmla="val 348"/>
                  <a:gd name="f509" fmla="val 233"/>
                  <a:gd name="f510" fmla="val 480"/>
                  <a:gd name="f511" fmla="val 467"/>
                  <a:gd name="f512" fmla="val 462"/>
                  <a:gd name="f513" fmla="val 474"/>
                  <a:gd name="f514" fmla="val 215"/>
                  <a:gd name="f515" fmla="val 478"/>
                  <a:gd name="f516" fmla="val 488"/>
                  <a:gd name="f517" fmla="val 497"/>
                  <a:gd name="f518" fmla="val 211"/>
                  <a:gd name="f519" fmla="val 496"/>
                  <a:gd name="f520" fmla="val 502"/>
                  <a:gd name="f521" fmla="val 224"/>
                  <a:gd name="f522" fmla="val 495"/>
                  <a:gd name="f523" fmla="val 491"/>
                  <a:gd name="f524" fmla="val 482"/>
                  <a:gd name="f525" fmla="val 202"/>
                  <a:gd name="f526" fmla="val 210"/>
                  <a:gd name="f527" fmla="val 338"/>
                  <a:gd name="f528" fmla="val 334"/>
                  <a:gd name="f529" fmla="val 223"/>
                  <a:gd name="f530" fmla="val 206"/>
                  <a:gd name="f531" fmla="val 661"/>
                  <a:gd name="f532" fmla="val 660"/>
                  <a:gd name="f533" fmla="val 232"/>
                  <a:gd name="f534" fmla="val 666"/>
                  <a:gd name="f535" fmla="val 657"/>
                  <a:gd name="f536" fmla="val 654"/>
                  <a:gd name="f537" fmla="val 652"/>
                  <a:gd name="f538" fmla="val 650"/>
                  <a:gd name="f539" fmla="val 648"/>
                  <a:gd name="f540" fmla="val 645"/>
                  <a:gd name="f541" fmla="val 640"/>
                  <a:gd name="f542" fmla="val 635"/>
                  <a:gd name="f543" fmla="val 627"/>
                  <a:gd name="f544" fmla="val 622"/>
                  <a:gd name="f545" fmla="val 615"/>
                  <a:gd name="f546" fmla="val 610"/>
                  <a:gd name="f547" fmla="val 605"/>
                  <a:gd name="f548" fmla="val 324"/>
                  <a:gd name="f549" fmla="val 595"/>
                  <a:gd name="f550" fmla="val 580"/>
                  <a:gd name="f551" fmla="val 573"/>
                  <a:gd name="f552" fmla="val 567"/>
                  <a:gd name="f553" fmla="val 560"/>
                  <a:gd name="f554" fmla="val 557"/>
                  <a:gd name="f555" fmla="val 552"/>
                  <a:gd name="f556" fmla="val 551"/>
                  <a:gd name="f557" fmla="val 548"/>
                  <a:gd name="f558" fmla="val 547"/>
                  <a:gd name="f559" fmla="val 539"/>
                  <a:gd name="f560" fmla="val 363"/>
                  <a:gd name="f561" fmla="val 535"/>
                  <a:gd name="f562" fmla="val 530"/>
                  <a:gd name="f563" fmla="val 377"/>
                  <a:gd name="f564" fmla="val 527"/>
                  <a:gd name="f565" fmla="val 526"/>
                  <a:gd name="f566" fmla="val 391"/>
                  <a:gd name="f567" fmla="val 525"/>
                  <a:gd name="f568" fmla="val 523"/>
                  <a:gd name="f569" fmla="val 522"/>
                  <a:gd name="f570" fmla="val 412"/>
                  <a:gd name="f571" fmla="val 519"/>
                  <a:gd name="f572" fmla="val 518"/>
                  <a:gd name="f573" fmla="val 426"/>
                  <a:gd name="f574" fmla="val 517"/>
                  <a:gd name="f575" fmla="val 435"/>
                  <a:gd name="f576" fmla="val 514"/>
                  <a:gd name="f577" fmla="val 443"/>
                  <a:gd name="f578" fmla="val 510"/>
                  <a:gd name="f579" fmla="val 452"/>
                  <a:gd name="f580" fmla="val 508"/>
                  <a:gd name="f581" fmla="val 457"/>
                  <a:gd name="f582" fmla="val 504"/>
                  <a:gd name="f583" fmla="val 466"/>
                  <a:gd name="f584" fmla="val 500"/>
                  <a:gd name="f585" fmla="val 483"/>
                  <a:gd name="f586" fmla="val 475"/>
                  <a:gd name="f587" fmla="val 472"/>
                  <a:gd name="f588" fmla="val 487"/>
                  <a:gd name="f589" fmla="val 493"/>
                  <a:gd name="f590" fmla="val 468"/>
                  <a:gd name="f591" fmla="val 501"/>
                  <a:gd name="f592" fmla="val 512"/>
                  <a:gd name="f593" fmla="val 533"/>
                  <a:gd name="f594" fmla="val 489"/>
                  <a:gd name="f595" fmla="val 538"/>
                  <a:gd name="f596" fmla="val 546"/>
                  <a:gd name="f597" fmla="val 553"/>
                  <a:gd name="f598" fmla="val 561"/>
                  <a:gd name="f599" fmla="val 569"/>
                  <a:gd name="f600" fmla="val 574"/>
                  <a:gd name="f601" fmla="val 586"/>
                  <a:gd name="f602" fmla="val 593"/>
                  <a:gd name="f603" fmla="val 603"/>
                  <a:gd name="f604" fmla="val 499"/>
                  <a:gd name="f605" fmla="val 492"/>
                  <a:gd name="f606" fmla="val 613"/>
                  <a:gd name="f607" fmla="val 620"/>
                  <a:gd name="f608" fmla="val 626"/>
                  <a:gd name="f609" fmla="val 629"/>
                  <a:gd name="f610" fmla="val 634"/>
                  <a:gd name="f611" fmla="val 464"/>
                  <a:gd name="f612" fmla="val 639"/>
                  <a:gd name="f613" fmla="val 461"/>
                  <a:gd name="f614" fmla="val 454"/>
                  <a:gd name="f615" fmla="val 451"/>
                  <a:gd name="f616" fmla="val 676"/>
                  <a:gd name="f617" fmla="val 686"/>
                  <a:gd name="f618" fmla="val 692"/>
                  <a:gd name="f619" fmla="val 437"/>
                  <a:gd name="f620" fmla="val 694"/>
                  <a:gd name="f621" fmla="val 434"/>
                  <a:gd name="f622" fmla="val 705"/>
                  <a:gd name="f623" fmla="val 430"/>
                  <a:gd name="f624" fmla="val 423"/>
                  <a:gd name="f625" fmla="val 404"/>
                  <a:gd name="f626" fmla="val 403"/>
                  <a:gd name="f627" fmla="val 745"/>
                  <a:gd name="f628" fmla="val 753"/>
                  <a:gd name="f629" fmla="val 398"/>
                  <a:gd name="f630" fmla="val 400"/>
                  <a:gd name="f631" fmla="val 785"/>
                  <a:gd name="f632" fmla="val 790"/>
                  <a:gd name="f633" fmla="val 408"/>
                  <a:gd name="f634" fmla="val 802"/>
                  <a:gd name="f635" fmla="val 811"/>
                  <a:gd name="f636" fmla="val 394"/>
                  <a:gd name="f637" fmla="val 390"/>
                  <a:gd name="f638" fmla="val 378"/>
                  <a:gd name="f639" fmla="val 867"/>
                  <a:gd name="f640" fmla="val 310"/>
                  <a:gd name="f641" fmla="val 893"/>
                  <a:gd name="f642" fmla="val 940"/>
                  <a:gd name="f643" fmla="val 947"/>
                  <a:gd name="f644" fmla="val 948"/>
                  <a:gd name="f645" fmla="val 303"/>
                  <a:gd name="f646" fmla="val 991"/>
                  <a:gd name="f647" fmla="val 302"/>
                  <a:gd name="f648" fmla="val 1001"/>
                  <a:gd name="f649" fmla="val 1005"/>
                  <a:gd name="f650" fmla="val 1008"/>
                  <a:gd name="f651" fmla="val 1016"/>
                  <a:gd name="f652" fmla="val 1025"/>
                  <a:gd name="f653" fmla="val 1029"/>
                  <a:gd name="f654" fmla="val 1033"/>
                  <a:gd name="f655" fmla="val 1036"/>
                  <a:gd name="f656" fmla="val 1048"/>
                  <a:gd name="f657" fmla="val 1054"/>
                  <a:gd name="f658" fmla="val 1065"/>
                  <a:gd name="f659" fmla="val 1069"/>
                  <a:gd name="f660" fmla="val 1077"/>
                  <a:gd name="f661" fmla="val 1082"/>
                  <a:gd name="f662" fmla="val 1090"/>
                  <a:gd name="f663" fmla="val 1112"/>
                  <a:gd name="f664" fmla="val 208"/>
                  <a:gd name="f665" fmla="val 179"/>
                  <a:gd name="f666" fmla="val 144"/>
                  <a:gd name="f667" fmla="val 1125"/>
                  <a:gd name="f668" fmla="val 1134"/>
                  <a:gd name="f669" fmla="val 1143"/>
                  <a:gd name="f670" fmla="val 1147"/>
                  <a:gd name="f671" fmla="val 1149"/>
                  <a:gd name="f672" fmla="val 1150"/>
                  <a:gd name="f673" fmla="val 1155"/>
                  <a:gd name="f674" fmla="val 1158"/>
                  <a:gd name="f675" fmla="val 1146"/>
                  <a:gd name="f676" fmla="val 1151"/>
                  <a:gd name="f677" fmla="val 1142"/>
                  <a:gd name="f678" fmla="val 1132"/>
                  <a:gd name="f679" fmla="val 1126"/>
                  <a:gd name="f680" fmla="val 64"/>
                  <a:gd name="f681" fmla="val 1107"/>
                  <a:gd name="f682" fmla="val 1096"/>
                  <a:gd name="f683" fmla="val 1087"/>
                  <a:gd name="f684" fmla="val 1078"/>
                  <a:gd name="f685" fmla="val 1075"/>
                  <a:gd name="f686" fmla="val 1067"/>
                  <a:gd name="f687" fmla="val 1063"/>
                  <a:gd name="f688" fmla="val 1060"/>
                  <a:gd name="f689" fmla="val 1056"/>
                  <a:gd name="f690" fmla="val 1066"/>
                  <a:gd name="f691" fmla="val 1071"/>
                  <a:gd name="f692" fmla="val 1086"/>
                  <a:gd name="f693" fmla="val 98"/>
                  <a:gd name="f694" fmla="val 1088"/>
                  <a:gd name="f695" fmla="val 1083"/>
                  <a:gd name="f696" fmla="val 1079"/>
                  <a:gd name="f697" fmla="val 1074"/>
                  <a:gd name="f698" fmla="val 1073"/>
                  <a:gd name="f699" fmla="val 1070"/>
                  <a:gd name="f700" fmla="val 1061"/>
                  <a:gd name="f701" fmla="val 1058"/>
                  <a:gd name="f702" fmla="val 1057"/>
                  <a:gd name="f703" fmla="val 1045"/>
                  <a:gd name="f704" fmla="val 1044"/>
                  <a:gd name="f705" fmla="val 1046"/>
                  <a:gd name="f706" fmla="val 1053"/>
                  <a:gd name="f707" fmla="val 1050"/>
                  <a:gd name="f708" fmla="val 1042"/>
                  <a:gd name="f709" fmla="val 1040"/>
                  <a:gd name="f710" fmla="val 1032"/>
                  <a:gd name="f711" fmla="val 1024"/>
                  <a:gd name="f712" fmla="val 1019"/>
                  <a:gd name="f713" fmla="val 1018"/>
                  <a:gd name="f714" fmla="val 1014"/>
                  <a:gd name="f715" fmla="val 1012"/>
                  <a:gd name="f716" fmla="val 1003"/>
                  <a:gd name="f717" fmla="val 995"/>
                  <a:gd name="f718" fmla="val 993"/>
                  <a:gd name="f719" fmla="val 986"/>
                  <a:gd name="f720" fmla="val 988"/>
                  <a:gd name="f721" fmla="val 990"/>
                  <a:gd name="f722" fmla="val 999"/>
                  <a:gd name="f723" fmla="val 1006"/>
                  <a:gd name="f724" fmla="val 1037"/>
                  <a:gd name="f725" fmla="val 1027"/>
                  <a:gd name="f726" fmla="val 1023"/>
                  <a:gd name="f727" fmla="val 1039"/>
                  <a:gd name="f728" fmla="val 1035"/>
                  <a:gd name="f729" fmla="val 1022"/>
                  <a:gd name="f730" fmla="val 1020"/>
                  <a:gd name="f731" fmla="val 1015"/>
                  <a:gd name="f732" fmla="val 91"/>
                  <a:gd name="f733" fmla="val 89"/>
                  <a:gd name="f734" fmla="val 1002"/>
                  <a:gd name="f735" fmla="val 997"/>
                  <a:gd name="f736" fmla="val 998"/>
                  <a:gd name="f737" fmla="val 989"/>
                  <a:gd name="f738" fmla="val 973"/>
                  <a:gd name="f739" fmla="val 963"/>
                  <a:gd name="f740" fmla="val 960"/>
                  <a:gd name="f741" fmla="val 964"/>
                  <a:gd name="f742" fmla="val 976"/>
                  <a:gd name="f743" fmla="val 978"/>
                  <a:gd name="f744" fmla="val 943"/>
                  <a:gd name="f745" fmla="val 934"/>
                  <a:gd name="f746" fmla="val 938"/>
                  <a:gd name="f747" fmla="val 902"/>
                  <a:gd name="f748" fmla="val 887"/>
                  <a:gd name="f749" fmla="val 891"/>
                  <a:gd name="f750" fmla="val 926"/>
                  <a:gd name="f751" fmla="val 916"/>
                  <a:gd name="f752" fmla="val 885"/>
                  <a:gd name="f753" fmla="val 879"/>
                  <a:gd name="f754" fmla="val 859"/>
                  <a:gd name="f755" fmla="val 863"/>
                  <a:gd name="f756" fmla="val 847"/>
                  <a:gd name="f757" fmla="val 170"/>
                  <a:gd name="f758" fmla="val 201"/>
                  <a:gd name="f759" fmla="val 851"/>
                  <a:gd name="f760" fmla="val 225"/>
                  <a:gd name="f761" fmla="val 825"/>
                  <a:gd name="f762" fmla="val 238"/>
                  <a:gd name="f763" fmla="val 800"/>
                  <a:gd name="f764" fmla="val 795"/>
                  <a:gd name="f765" fmla="val 794"/>
                  <a:gd name="f766" fmla="val 791"/>
                  <a:gd name="f767" fmla="val 796"/>
                  <a:gd name="f768" fmla="val 808"/>
                  <a:gd name="f769" fmla="val 812"/>
                  <a:gd name="f770" fmla="val 798"/>
                  <a:gd name="f771" fmla="val 787"/>
                  <a:gd name="f772" fmla="val 165"/>
                  <a:gd name="f773" fmla="val 792"/>
                  <a:gd name="f774" fmla="val 783"/>
                  <a:gd name="f775" fmla="val 749"/>
                  <a:gd name="f776" fmla="val 740"/>
                  <a:gd name="f777" fmla="val 752"/>
                  <a:gd name="f778" fmla="val 174"/>
                  <a:gd name="f779" fmla="val 714"/>
                  <a:gd name="f780" fmla="val 702"/>
                  <a:gd name="f781" fmla="val 188"/>
                  <a:gd name="f782" fmla="val 689"/>
                  <a:gd name="f783" fmla="val 688"/>
                  <a:gd name="f784" fmla="val 690"/>
                  <a:gd name="f785" fmla="val 697"/>
                  <a:gd name="f786" fmla="val 234"/>
                  <a:gd name="f787" fmla="val 684"/>
                  <a:gd name="f788" fmla="val 682"/>
                  <a:gd name="f789" fmla="val 669"/>
                  <a:gd name="f790" fmla="val 668"/>
                  <a:gd name="f791" fmla="val 673"/>
                  <a:gd name="f792" fmla="val 659"/>
                  <a:gd name="f793" fmla="val 647"/>
                  <a:gd name="f794" fmla="val 642"/>
                  <a:gd name="f795" fmla="val 641"/>
                  <a:gd name="f796" fmla="val 621"/>
                  <a:gd name="f797" fmla="val 614"/>
                  <a:gd name="f798" fmla="val 616"/>
                  <a:gd name="f799" fmla="val 625"/>
                  <a:gd name="f800" fmla="val 243"/>
                  <a:gd name="f801" fmla="val 628"/>
                  <a:gd name="f802" fmla="val 630"/>
                  <a:gd name="f803" fmla="val 624"/>
                  <a:gd name="f804" fmla="val 617"/>
                  <a:gd name="f805" fmla="val 618"/>
                  <a:gd name="f806" fmla="val 609"/>
                  <a:gd name="f807" fmla="val 600"/>
                  <a:gd name="f808" fmla="val 289"/>
                  <a:gd name="f809" fmla="val 293"/>
                  <a:gd name="f810" fmla="val 575"/>
                  <a:gd name="f811" fmla="val 301"/>
                  <a:gd name="f812" fmla="val 566"/>
                  <a:gd name="f813" fmla="val 331"/>
                  <a:gd name="f814" fmla="val 565"/>
                  <a:gd name="f815" fmla="val 563"/>
                  <a:gd name="f816" fmla="val 562"/>
                  <a:gd name="f817" fmla="val 558"/>
                  <a:gd name="f818" fmla="val 559"/>
                  <a:gd name="f819" fmla="val 556"/>
                  <a:gd name="f820" fmla="val 554"/>
                  <a:gd name="f821" fmla="val 587"/>
                  <a:gd name="f822" fmla="val 379"/>
                  <a:gd name="f823" fmla="val 386"/>
                  <a:gd name="f824" fmla="val 583"/>
                  <a:gd name="f825" fmla="val 399"/>
                  <a:gd name="f826" fmla="val 549"/>
                  <a:gd name="f827" fmla="val 550"/>
                  <a:gd name="f828" fmla="val 545"/>
                  <a:gd name="f829" fmla="val 541"/>
                  <a:gd name="f830" fmla="val 540"/>
                  <a:gd name="f831" fmla="val 373"/>
                  <a:gd name="f832" fmla="val 532"/>
                  <a:gd name="f833" fmla="val 536"/>
                  <a:gd name="f834" fmla="val 542"/>
                  <a:gd name="f835" fmla="val 544"/>
                  <a:gd name="f836" fmla="val 296"/>
                  <a:gd name="f837" fmla="val 507"/>
                  <a:gd name="f838" fmla="val 339"/>
                  <a:gd name="f839" fmla="val 515"/>
                  <a:gd name="f840" fmla="val 365"/>
                  <a:gd name="f841" fmla="val 494"/>
                  <a:gd name="f842" fmla="val 485"/>
                  <a:gd name="f843" fmla="val 469"/>
                  <a:gd name="f844" fmla="val 460"/>
                  <a:gd name="f845" fmla="val 486"/>
                  <a:gd name="f846" fmla="val 481"/>
                  <a:gd name="f847" fmla="val 484"/>
                  <a:gd name="f848" fmla="val 411"/>
                  <a:gd name="f849" fmla="val 506"/>
                  <a:gd name="f850" fmla="val 521"/>
                  <a:gd name="f851" fmla="val 417"/>
                  <a:gd name="f852" fmla="val 424"/>
                  <a:gd name="f853" fmla="val 511"/>
                  <a:gd name="f854" fmla="val 428"/>
                  <a:gd name="f855" fmla="val 503"/>
                  <a:gd name="f856" fmla="val 415"/>
                  <a:gd name="f857" fmla="val 410"/>
                  <a:gd name="f858" fmla="val 449"/>
                  <a:gd name="f859" fmla="val 459"/>
                  <a:gd name="f860" fmla="val 402"/>
                  <a:gd name="f861" fmla="val 455"/>
                  <a:gd name="f862" fmla="val 392"/>
                  <a:gd name="f863" fmla="val 456"/>
                  <a:gd name="f864" fmla="val 436"/>
                  <a:gd name="f865" fmla="val 431"/>
                  <a:gd name="f866" fmla="val 422"/>
                  <a:gd name="f867" fmla="val 418"/>
                  <a:gd name="f868" fmla="val 433"/>
                  <a:gd name="f869" fmla="val 405"/>
                  <a:gd name="f870" fmla="val 388"/>
                  <a:gd name="f871" fmla="val 395"/>
                  <a:gd name="f872" fmla="val 409"/>
                  <a:gd name="f873" fmla="val 414"/>
                  <a:gd name="f874" fmla="val 393"/>
                  <a:gd name="f875" fmla="val 397"/>
                  <a:gd name="f876" fmla="val 380"/>
                  <a:gd name="f877" fmla="val 384"/>
                  <a:gd name="f878" fmla="val 371"/>
                  <a:gd name="f879" fmla="val 350"/>
                  <a:gd name="f880" fmla="val 308"/>
                  <a:gd name="f881" fmla="val 441"/>
                  <a:gd name="f882" fmla="val 445"/>
                  <a:gd name="f883" fmla="val 450"/>
                  <a:gd name="f884" fmla="val 453"/>
                  <a:gd name="f885" fmla="val 463"/>
                  <a:gd name="f886" fmla="val 304"/>
                  <a:gd name="f887" fmla="val 299"/>
                  <a:gd name="f888" fmla="val 471"/>
                  <a:gd name="f889" fmla="val 505"/>
                  <a:gd name="f890" fmla="val 509"/>
                  <a:gd name="f891" fmla="val 529"/>
                  <a:gd name="f892" fmla="val 513"/>
                  <a:gd name="f893" fmla="val 295"/>
                  <a:gd name="f894" fmla="val 479"/>
                  <a:gd name="f895" fmla="val 257"/>
                  <a:gd name="f896" fmla="val 555"/>
                  <a:gd name="f897" fmla="val 568"/>
                  <a:gd name="f898" fmla="val 585"/>
                  <a:gd name="f899" fmla="val 589"/>
                  <a:gd name="f900" fmla="val 581"/>
                  <a:gd name="f901" fmla="val 577"/>
                  <a:gd name="f902" fmla="val 601"/>
                  <a:gd name="f903" fmla="val 611"/>
                  <a:gd name="f904" fmla="val 227"/>
                  <a:gd name="f905" fmla="val 231"/>
                  <a:gd name="f906" fmla="val 633"/>
                  <a:gd name="f907" fmla="val 623"/>
                  <a:gd name="f908" fmla="val 607"/>
                  <a:gd name="f909" fmla="val 219"/>
                  <a:gd name="f910" fmla="val 598"/>
                  <a:gd name="f911" fmla="val 602"/>
                  <a:gd name="f912" fmla="val 606"/>
                  <a:gd name="f913" fmla="val 594"/>
                  <a:gd name="f914" fmla="val 571"/>
                  <a:gd name="f915" fmla="val 572"/>
                  <a:gd name="f916" fmla="val 198"/>
                  <a:gd name="f917" fmla="val 193"/>
                  <a:gd name="f918" fmla="val 649"/>
                  <a:gd name="f919" fmla="val 96"/>
                  <a:gd name="f920" fmla="val 143"/>
                  <a:gd name="f921" fmla="val 151"/>
                  <a:gd name="f922" fmla="val 155"/>
                  <a:gd name="f923" fmla="val 147"/>
                  <a:gd name="f924" fmla="val 163"/>
                  <a:gd name="f925" fmla="val 172"/>
                  <a:gd name="f926" fmla="val 185"/>
                  <a:gd name="f927" fmla="val 189"/>
                  <a:gd name="f928" fmla="val 181"/>
                  <a:gd name="f929" fmla="val 168"/>
                  <a:gd name="f930" fmla="val 164"/>
                  <a:gd name="f931" fmla="val 138"/>
                  <a:gd name="f932" fmla="val 134"/>
                  <a:gd name="f933" fmla="val 130"/>
                  <a:gd name="f934" fmla="val 126"/>
                  <a:gd name="f935" fmla="val 160"/>
                  <a:gd name="f936" fmla="val 117"/>
                  <a:gd name="f937" fmla="val 88"/>
                  <a:gd name="f938" fmla="val 113"/>
                  <a:gd name="f939" fmla="val 92"/>
                  <a:gd name="f940" fmla="val 71"/>
                  <a:gd name="f941" fmla="val 16"/>
                  <a:gd name="f942" fmla="val 10"/>
                  <a:gd name="f943" fmla="val 20"/>
                  <a:gd name="f944" fmla="val 36"/>
                  <a:gd name="f945" fmla="+- 0 0 -90"/>
                  <a:gd name="f946" fmla="*/ f4 1 667"/>
                  <a:gd name="f947" fmla="*/ f5 1 1159"/>
                  <a:gd name="f948" fmla="val f6"/>
                  <a:gd name="f949" fmla="val f7"/>
                  <a:gd name="f950" fmla="val f8"/>
                  <a:gd name="f951" fmla="*/ f945 f0 1"/>
                  <a:gd name="f952" fmla="+- f950 0 f948"/>
                  <a:gd name="f953" fmla="+- f949 0 f948"/>
                  <a:gd name="f954" fmla="*/ f951 1 f3"/>
                  <a:gd name="f955" fmla="*/ f953 1 667"/>
                  <a:gd name="f956" fmla="*/ f952 1 1159"/>
                  <a:gd name="f957" fmla="+- f954 0 f1"/>
                  <a:gd name="f958" fmla="*/ 22 1 f955"/>
                  <a:gd name="f959" fmla="*/ 1108 1 f956"/>
                  <a:gd name="f960" fmla="*/ 18 1 f955"/>
                  <a:gd name="f961" fmla="*/ 984 1 f956"/>
                  <a:gd name="f962" fmla="*/ 85 1 f955"/>
                  <a:gd name="f963" fmla="*/ 936 1 f956"/>
                  <a:gd name="f964" fmla="*/ 69 1 f955"/>
                  <a:gd name="f965" fmla="*/ 900 1 f956"/>
                  <a:gd name="f966" fmla="*/ 101 1 f955"/>
                  <a:gd name="f967" fmla="*/ 881 1 f956"/>
                  <a:gd name="f968" fmla="*/ 125 1 f955"/>
                  <a:gd name="f969" fmla="*/ 836 1 f956"/>
                  <a:gd name="f970" fmla="*/ 136 1 f955"/>
                  <a:gd name="f971" fmla="*/ 819 1 f956"/>
                  <a:gd name="f972" fmla="*/ 128 1 f955"/>
                  <a:gd name="f973" fmla="*/ 761 1 f956"/>
                  <a:gd name="f974" fmla="*/ 112 1 f955"/>
                  <a:gd name="f975" fmla="*/ 723 1 f956"/>
                  <a:gd name="f976" fmla="*/ 191 1 f955"/>
                  <a:gd name="f977" fmla="*/ 656 1 f956"/>
                  <a:gd name="f978" fmla="*/ 124 1 f955"/>
                  <a:gd name="f979" fmla="*/ 447 1 f956"/>
                  <a:gd name="f980" fmla="*/ 416 1 f955"/>
                  <a:gd name="f981" fmla="*/ 357 1 f956"/>
                  <a:gd name="f982" fmla="*/ 183 1 f955"/>
                  <a:gd name="f983" fmla="*/ 342 1 f956"/>
                  <a:gd name="f984" fmla="*/ 204 1 f955"/>
                  <a:gd name="f985" fmla="*/ 328 1 f956"/>
                  <a:gd name="f986" fmla="*/ 273 1 f955"/>
                  <a:gd name="f987" fmla="*/ 260 1 f956"/>
                  <a:gd name="f988" fmla="*/ 311 1 f955"/>
                  <a:gd name="f989" fmla="*/ 252 1 f956"/>
                  <a:gd name="f990" fmla="*/ 480 1 f955"/>
                  <a:gd name="f991" fmla="*/ 237 1 f956"/>
                  <a:gd name="f992" fmla="*/ 665 1 f955"/>
                  <a:gd name="f993" fmla="*/ 275 1 f956"/>
                  <a:gd name="f994" fmla="*/ 557 1 f955"/>
                  <a:gd name="f995" fmla="*/ 347 1 f956"/>
                  <a:gd name="f996" fmla="*/ 493 1 f955"/>
                  <a:gd name="f997" fmla="*/ 546 1 f956"/>
                  <a:gd name="f998" fmla="*/ 413 1 f955"/>
                  <a:gd name="f999" fmla="*/ 734 1 f956"/>
                  <a:gd name="f1000" fmla="*/ 893 1 f956"/>
                  <a:gd name="f1001" fmla="*/ 284 1 f955"/>
                  <a:gd name="f1002" fmla="*/ 1104 1 f956"/>
                  <a:gd name="f1003" fmla="*/ 46 1 f955"/>
                  <a:gd name="f1004" fmla="*/ 1137 1 f956"/>
                  <a:gd name="f1005" fmla="*/ 110 1 f955"/>
                  <a:gd name="f1006" fmla="*/ 1078 1 f956"/>
                  <a:gd name="f1007" fmla="*/ 64 1 f955"/>
                  <a:gd name="f1008" fmla="*/ 1061 1 f956"/>
                  <a:gd name="f1009" fmla="*/ 51 1 f955"/>
                  <a:gd name="f1010" fmla="*/ 1045 1 f956"/>
                  <a:gd name="f1011" fmla="*/ 78 1 f955"/>
                  <a:gd name="f1012" fmla="*/ 1027 1 f956"/>
                  <a:gd name="f1013" fmla="*/ 1005 1 f956"/>
                  <a:gd name="f1014" fmla="*/ 98 1 f955"/>
                  <a:gd name="f1015" fmla="*/ 952 1 f956"/>
                  <a:gd name="f1016" fmla="*/ 153 1 f955"/>
                  <a:gd name="f1017" fmla="*/ 895 1 f956"/>
                  <a:gd name="f1018" fmla="*/ 205 1 f955"/>
                  <a:gd name="f1019" fmla="*/ 829 1 f956"/>
                  <a:gd name="f1020" fmla="*/ 230 1 f955"/>
                  <a:gd name="f1021" fmla="*/ 811 1 f956"/>
                  <a:gd name="f1022" fmla="*/ 165 1 f955"/>
                  <a:gd name="f1023" fmla="*/ 798 1 f956"/>
                  <a:gd name="f1024" fmla="*/ 208 1 f955"/>
                  <a:gd name="f1025" fmla="*/ 724 1 f956"/>
                  <a:gd name="f1026" fmla="*/ 197 1 f955"/>
                  <a:gd name="f1027" fmla="*/ 692 1 f956"/>
                  <a:gd name="f1028" fmla="*/ 663 1 f956"/>
                  <a:gd name="f1029" fmla="*/ 283 1 f955"/>
                  <a:gd name="f1030" fmla="*/ 609 1 f956"/>
                  <a:gd name="f1031" fmla="*/ 318 1 f955"/>
                  <a:gd name="f1032" fmla="*/ 565 1 f956"/>
                  <a:gd name="f1033" fmla="*/ 394 1 f955"/>
                  <a:gd name="f1034" fmla="*/ 567 1 f956"/>
                  <a:gd name="f1035" fmla="*/ 331 1 f955"/>
                  <a:gd name="f1036" fmla="*/ 535 1 f956"/>
                  <a:gd name="f1037" fmla="*/ 364 1 f955"/>
                  <a:gd name="f1038" fmla="*/ 460 1 f956"/>
                  <a:gd name="f1039" fmla="*/ 423 1 f955"/>
                  <a:gd name="f1040" fmla="*/ 503 1 f956"/>
                  <a:gd name="f1041" fmla="*/ 375 1 f955"/>
                  <a:gd name="f1042" fmla="*/ 449 1 f956"/>
                  <a:gd name="f1043" fmla="*/ 402 1 f955"/>
                  <a:gd name="f1044" fmla="*/ 402 1 f956"/>
                  <a:gd name="f1045" fmla="*/ 355 1 f955"/>
                  <a:gd name="f1046" fmla="*/ 410 1 f956"/>
                  <a:gd name="f1047" fmla="*/ 415 1 f955"/>
                  <a:gd name="f1048" fmla="*/ 370 1 f956"/>
                  <a:gd name="f1049" fmla="*/ 386 1 f955"/>
                  <a:gd name="f1050" fmla="*/ 336 1 f956"/>
                  <a:gd name="f1051" fmla="*/ 450 1 f955"/>
                  <a:gd name="f1052" fmla="*/ 292 1 f956"/>
                  <a:gd name="f1053" fmla="*/ 502 1 f955"/>
                  <a:gd name="f1054" fmla="*/ 387 1 f956"/>
                  <a:gd name="f1055" fmla="*/ 500 1 f955"/>
                  <a:gd name="f1056" fmla="*/ 338 1 f956"/>
                  <a:gd name="f1057" fmla="*/ 294 1 f956"/>
                  <a:gd name="f1058" fmla="*/ 483 1 f955"/>
                  <a:gd name="f1059" fmla="*/ 582 1 f955"/>
                  <a:gd name="f1060" fmla="*/ 233 1 f956"/>
                  <a:gd name="f1061" fmla="*/ 580 1 f955"/>
                  <a:gd name="f1062" fmla="*/ 222 1 f956"/>
                  <a:gd name="f1063" fmla="*/ 610 1 f955"/>
                  <a:gd name="f1064" fmla="*/ 188 1 f956"/>
                  <a:gd name="f1065" fmla="*/ 420 1 f955"/>
                  <a:gd name="f1066" fmla="*/ 186 1 f956"/>
                  <a:gd name="f1067" fmla="*/ 454 1 f955"/>
                  <a:gd name="f1068" fmla="*/ 240 1 f956"/>
                  <a:gd name="f1069" fmla="*/ 381 1 f955"/>
                  <a:gd name="f1070" fmla="*/ 231 1 f956"/>
                  <a:gd name="f1071" fmla="*/ 408 1 f955"/>
                  <a:gd name="f1072" fmla="*/ 138 1 f956"/>
                  <a:gd name="f1073" fmla="*/ 361 1 f955"/>
                  <a:gd name="f1074" fmla="*/ 172 1 f956"/>
                  <a:gd name="f1075" fmla="*/ 362 1 f955"/>
                  <a:gd name="f1076" fmla="*/ 114 1 f956"/>
                  <a:gd name="f1077" fmla="*/ 467 1 f955"/>
                  <a:gd name="f1078" fmla="*/ 10 1 f956"/>
                  <a:gd name="f1079" fmla="*/ 0 1 f955"/>
                  <a:gd name="f1080" fmla="*/ f949 1 f955"/>
                  <a:gd name="f1081" fmla="*/ 0 1 f956"/>
                  <a:gd name="f1082" fmla="*/ f950 1 f956"/>
                  <a:gd name="f1083" fmla="*/ f1079 f946 1"/>
                  <a:gd name="f1084" fmla="*/ f1080 f946 1"/>
                  <a:gd name="f1085" fmla="*/ f1082 f947 1"/>
                  <a:gd name="f1086" fmla="*/ f1081 f947 1"/>
                  <a:gd name="f1087" fmla="*/ f958 f946 1"/>
                  <a:gd name="f1088" fmla="*/ f959 f947 1"/>
                  <a:gd name="f1089" fmla="*/ f960 f946 1"/>
                  <a:gd name="f1090" fmla="*/ f961 f947 1"/>
                  <a:gd name="f1091" fmla="*/ f962 f946 1"/>
                  <a:gd name="f1092" fmla="*/ f963 f947 1"/>
                  <a:gd name="f1093" fmla="*/ f964 f946 1"/>
                  <a:gd name="f1094" fmla="*/ f965 f947 1"/>
                  <a:gd name="f1095" fmla="*/ f966 f946 1"/>
                  <a:gd name="f1096" fmla="*/ f967 f947 1"/>
                  <a:gd name="f1097" fmla="*/ f968 f946 1"/>
                  <a:gd name="f1098" fmla="*/ f969 f947 1"/>
                  <a:gd name="f1099" fmla="*/ f970 f946 1"/>
                  <a:gd name="f1100" fmla="*/ f971 f947 1"/>
                  <a:gd name="f1101" fmla="*/ f972 f946 1"/>
                  <a:gd name="f1102" fmla="*/ f973 f947 1"/>
                  <a:gd name="f1103" fmla="*/ f974 f946 1"/>
                  <a:gd name="f1104" fmla="*/ f975 f947 1"/>
                  <a:gd name="f1105" fmla="*/ f976 f946 1"/>
                  <a:gd name="f1106" fmla="*/ f977 f947 1"/>
                  <a:gd name="f1107" fmla="*/ f978 f946 1"/>
                  <a:gd name="f1108" fmla="*/ f979 f947 1"/>
                  <a:gd name="f1109" fmla="*/ f980 f946 1"/>
                  <a:gd name="f1110" fmla="*/ f981 f947 1"/>
                  <a:gd name="f1111" fmla="*/ f982 f946 1"/>
                  <a:gd name="f1112" fmla="*/ f983 f947 1"/>
                  <a:gd name="f1113" fmla="*/ f984 f946 1"/>
                  <a:gd name="f1114" fmla="*/ f985 f947 1"/>
                  <a:gd name="f1115" fmla="*/ f986 f946 1"/>
                  <a:gd name="f1116" fmla="*/ f987 f947 1"/>
                  <a:gd name="f1117" fmla="*/ f988 f946 1"/>
                  <a:gd name="f1118" fmla="*/ f989 f947 1"/>
                  <a:gd name="f1119" fmla="*/ f990 f946 1"/>
                  <a:gd name="f1120" fmla="*/ f991 f947 1"/>
                  <a:gd name="f1121" fmla="*/ f992 f946 1"/>
                  <a:gd name="f1122" fmla="*/ f993 f947 1"/>
                  <a:gd name="f1123" fmla="*/ f994 f946 1"/>
                  <a:gd name="f1124" fmla="*/ f995 f947 1"/>
                  <a:gd name="f1125" fmla="*/ f996 f946 1"/>
                  <a:gd name="f1126" fmla="*/ f997 f947 1"/>
                  <a:gd name="f1127" fmla="*/ f998 f946 1"/>
                  <a:gd name="f1128" fmla="*/ f999 f947 1"/>
                  <a:gd name="f1129" fmla="*/ f1000 f947 1"/>
                  <a:gd name="f1130" fmla="*/ f1001 f946 1"/>
                  <a:gd name="f1131" fmla="*/ f1002 f947 1"/>
                  <a:gd name="f1132" fmla="*/ f1003 f946 1"/>
                  <a:gd name="f1133" fmla="*/ f1004 f947 1"/>
                  <a:gd name="f1134" fmla="*/ f1005 f946 1"/>
                  <a:gd name="f1135" fmla="*/ f1006 f947 1"/>
                  <a:gd name="f1136" fmla="*/ f1007 f946 1"/>
                  <a:gd name="f1137" fmla="*/ f1008 f947 1"/>
                  <a:gd name="f1138" fmla="*/ f1009 f946 1"/>
                  <a:gd name="f1139" fmla="*/ f1010 f947 1"/>
                  <a:gd name="f1140" fmla="*/ f1011 f946 1"/>
                  <a:gd name="f1141" fmla="*/ f1012 f947 1"/>
                  <a:gd name="f1142" fmla="*/ f1013 f947 1"/>
                  <a:gd name="f1143" fmla="*/ f1014 f946 1"/>
                  <a:gd name="f1144" fmla="*/ f1015 f947 1"/>
                  <a:gd name="f1145" fmla="*/ f1016 f946 1"/>
                  <a:gd name="f1146" fmla="*/ f1017 f947 1"/>
                  <a:gd name="f1147" fmla="*/ f1018 f946 1"/>
                  <a:gd name="f1148" fmla="*/ f1019 f947 1"/>
                  <a:gd name="f1149" fmla="*/ f1020 f946 1"/>
                  <a:gd name="f1150" fmla="*/ f1021 f947 1"/>
                  <a:gd name="f1151" fmla="*/ f1022 f946 1"/>
                  <a:gd name="f1152" fmla="*/ f1023 f947 1"/>
                  <a:gd name="f1153" fmla="*/ f1024 f946 1"/>
                  <a:gd name="f1154" fmla="*/ f1025 f947 1"/>
                  <a:gd name="f1155" fmla="*/ f1026 f946 1"/>
                  <a:gd name="f1156" fmla="*/ f1027 f947 1"/>
                  <a:gd name="f1157" fmla="*/ f1028 f947 1"/>
                  <a:gd name="f1158" fmla="*/ f1029 f946 1"/>
                  <a:gd name="f1159" fmla="*/ f1030 f947 1"/>
                  <a:gd name="f1160" fmla="*/ f1031 f946 1"/>
                  <a:gd name="f1161" fmla="*/ f1032 f947 1"/>
                  <a:gd name="f1162" fmla="*/ f1033 f946 1"/>
                  <a:gd name="f1163" fmla="*/ f1034 f947 1"/>
                  <a:gd name="f1164" fmla="*/ f1035 f946 1"/>
                  <a:gd name="f1165" fmla="*/ f1036 f947 1"/>
                  <a:gd name="f1166" fmla="*/ f1037 f946 1"/>
                  <a:gd name="f1167" fmla="*/ f1038 f947 1"/>
                  <a:gd name="f1168" fmla="*/ f1039 f946 1"/>
                  <a:gd name="f1169" fmla="*/ f1040 f947 1"/>
                  <a:gd name="f1170" fmla="*/ f1041 f946 1"/>
                  <a:gd name="f1171" fmla="*/ f1042 f947 1"/>
                  <a:gd name="f1172" fmla="*/ f1043 f946 1"/>
                  <a:gd name="f1173" fmla="*/ f1044 f947 1"/>
                  <a:gd name="f1174" fmla="*/ f1045 f946 1"/>
                  <a:gd name="f1175" fmla="*/ f1046 f947 1"/>
                  <a:gd name="f1176" fmla="*/ f1047 f946 1"/>
                  <a:gd name="f1177" fmla="*/ f1048 f947 1"/>
                  <a:gd name="f1178" fmla="*/ f1049 f946 1"/>
                  <a:gd name="f1179" fmla="*/ f1050 f947 1"/>
                  <a:gd name="f1180" fmla="*/ f1051 f946 1"/>
                  <a:gd name="f1181" fmla="*/ f1052 f947 1"/>
                  <a:gd name="f1182" fmla="*/ f1053 f946 1"/>
                  <a:gd name="f1183" fmla="*/ f1054 f947 1"/>
                  <a:gd name="f1184" fmla="*/ f1055 f946 1"/>
                  <a:gd name="f1185" fmla="*/ f1056 f947 1"/>
                  <a:gd name="f1186" fmla="*/ f1057 f947 1"/>
                  <a:gd name="f1187" fmla="*/ f1058 f946 1"/>
                  <a:gd name="f1188" fmla="*/ f1059 f946 1"/>
                  <a:gd name="f1189" fmla="*/ f1060 f947 1"/>
                  <a:gd name="f1190" fmla="*/ f1061 f946 1"/>
                  <a:gd name="f1191" fmla="*/ f1062 f947 1"/>
                  <a:gd name="f1192" fmla="*/ f1063 f946 1"/>
                  <a:gd name="f1193" fmla="*/ f1064 f947 1"/>
                  <a:gd name="f1194" fmla="*/ f1065 f946 1"/>
                  <a:gd name="f1195" fmla="*/ f1066 f947 1"/>
                  <a:gd name="f1196" fmla="*/ f1067 f946 1"/>
                  <a:gd name="f1197" fmla="*/ f1068 f947 1"/>
                  <a:gd name="f1198" fmla="*/ f1069 f946 1"/>
                  <a:gd name="f1199" fmla="*/ f1070 f947 1"/>
                  <a:gd name="f1200" fmla="*/ f1071 f946 1"/>
                  <a:gd name="f1201" fmla="*/ f1072 f947 1"/>
                  <a:gd name="f1202" fmla="*/ f1073 f946 1"/>
                  <a:gd name="f1203" fmla="*/ f1074 f947 1"/>
                  <a:gd name="f1204" fmla="*/ f1075 f946 1"/>
                  <a:gd name="f1205" fmla="*/ f1076 f947 1"/>
                  <a:gd name="f1206" fmla="*/ f1077 f946 1"/>
                  <a:gd name="f1207" fmla="*/ f1078 f947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957">
                    <a:pos x="f1087" y="f1088"/>
                  </a:cxn>
                  <a:cxn ang="f957">
                    <a:pos x="f1089" y="f1090"/>
                  </a:cxn>
                  <a:cxn ang="f957">
                    <a:pos x="f1091" y="f1092"/>
                  </a:cxn>
                  <a:cxn ang="f957">
                    <a:pos x="f1093" y="f1094"/>
                  </a:cxn>
                  <a:cxn ang="f957">
                    <a:pos x="f1095" y="f1096"/>
                  </a:cxn>
                  <a:cxn ang="f957">
                    <a:pos x="f1097" y="f1098"/>
                  </a:cxn>
                  <a:cxn ang="f957">
                    <a:pos x="f1099" y="f1100"/>
                  </a:cxn>
                  <a:cxn ang="f957">
                    <a:pos x="f1101" y="f1102"/>
                  </a:cxn>
                  <a:cxn ang="f957">
                    <a:pos x="f1103" y="f1104"/>
                  </a:cxn>
                  <a:cxn ang="f957">
                    <a:pos x="f1105" y="f1106"/>
                  </a:cxn>
                  <a:cxn ang="f957">
                    <a:pos x="f1107" y="f1108"/>
                  </a:cxn>
                  <a:cxn ang="f957">
                    <a:pos x="f1109" y="f1110"/>
                  </a:cxn>
                  <a:cxn ang="f957">
                    <a:pos x="f1111" y="f1112"/>
                  </a:cxn>
                  <a:cxn ang="f957">
                    <a:pos x="f1113" y="f1114"/>
                  </a:cxn>
                  <a:cxn ang="f957">
                    <a:pos x="f1115" y="f1116"/>
                  </a:cxn>
                  <a:cxn ang="f957">
                    <a:pos x="f1117" y="f1118"/>
                  </a:cxn>
                  <a:cxn ang="f957">
                    <a:pos x="f1119" y="f1120"/>
                  </a:cxn>
                  <a:cxn ang="f957">
                    <a:pos x="f1121" y="f1122"/>
                  </a:cxn>
                  <a:cxn ang="f957">
                    <a:pos x="f1123" y="f1124"/>
                  </a:cxn>
                  <a:cxn ang="f957">
                    <a:pos x="f1125" y="f1126"/>
                  </a:cxn>
                  <a:cxn ang="f957">
                    <a:pos x="f1127" y="f1128"/>
                  </a:cxn>
                  <a:cxn ang="f957">
                    <a:pos x="f1117" y="f1129"/>
                  </a:cxn>
                  <a:cxn ang="f957">
                    <a:pos x="f1130" y="f1131"/>
                  </a:cxn>
                  <a:cxn ang="f957">
                    <a:pos x="f1132" y="f1133"/>
                  </a:cxn>
                  <a:cxn ang="f957">
                    <a:pos x="f1134" y="f1135"/>
                  </a:cxn>
                  <a:cxn ang="f957">
                    <a:pos x="f1136" y="f1137"/>
                  </a:cxn>
                  <a:cxn ang="f957">
                    <a:pos x="f1138" y="f1139"/>
                  </a:cxn>
                  <a:cxn ang="f957">
                    <a:pos x="f1140" y="f1141"/>
                  </a:cxn>
                  <a:cxn ang="f957">
                    <a:pos x="f1140" y="f1142"/>
                  </a:cxn>
                  <a:cxn ang="f957">
                    <a:pos x="f1143" y="f1144"/>
                  </a:cxn>
                  <a:cxn ang="f957">
                    <a:pos x="f1145" y="f1146"/>
                  </a:cxn>
                  <a:cxn ang="f957">
                    <a:pos x="f1147" y="f1148"/>
                  </a:cxn>
                  <a:cxn ang="f957">
                    <a:pos x="f1149" y="f1150"/>
                  </a:cxn>
                  <a:cxn ang="f957">
                    <a:pos x="f1151" y="f1152"/>
                  </a:cxn>
                  <a:cxn ang="f957">
                    <a:pos x="f1153" y="f1154"/>
                  </a:cxn>
                  <a:cxn ang="f957">
                    <a:pos x="f1155" y="f1156"/>
                  </a:cxn>
                  <a:cxn ang="f957">
                    <a:pos x="f1149" y="f1157"/>
                  </a:cxn>
                  <a:cxn ang="f957">
                    <a:pos x="f1158" y="f1159"/>
                  </a:cxn>
                  <a:cxn ang="f957">
                    <a:pos x="f1160" y="f1161"/>
                  </a:cxn>
                  <a:cxn ang="f957">
                    <a:pos x="f1162" y="f1163"/>
                  </a:cxn>
                  <a:cxn ang="f957">
                    <a:pos x="f1164" y="f1165"/>
                  </a:cxn>
                  <a:cxn ang="f957">
                    <a:pos x="f1166" y="f1167"/>
                  </a:cxn>
                  <a:cxn ang="f957">
                    <a:pos x="f1168" y="f1169"/>
                  </a:cxn>
                  <a:cxn ang="f957">
                    <a:pos x="f1170" y="f1171"/>
                  </a:cxn>
                  <a:cxn ang="f957">
                    <a:pos x="f1172" y="f1173"/>
                  </a:cxn>
                  <a:cxn ang="f957">
                    <a:pos x="f1174" y="f1175"/>
                  </a:cxn>
                  <a:cxn ang="f957">
                    <a:pos x="f1176" y="f1177"/>
                  </a:cxn>
                  <a:cxn ang="f957">
                    <a:pos x="f1178" y="f1179"/>
                  </a:cxn>
                  <a:cxn ang="f957">
                    <a:pos x="f1180" y="f1181"/>
                  </a:cxn>
                  <a:cxn ang="f957">
                    <a:pos x="f1182" y="f1183"/>
                  </a:cxn>
                  <a:cxn ang="f957">
                    <a:pos x="f1184" y="f1185"/>
                  </a:cxn>
                  <a:cxn ang="f957">
                    <a:pos x="f1119" y="f1186"/>
                  </a:cxn>
                  <a:cxn ang="f957">
                    <a:pos x="f1187" y="f1118"/>
                  </a:cxn>
                  <a:cxn ang="f957">
                    <a:pos x="f1188" y="f1189"/>
                  </a:cxn>
                  <a:cxn ang="f957">
                    <a:pos x="f1190" y="f1191"/>
                  </a:cxn>
                  <a:cxn ang="f957">
                    <a:pos x="f1192" y="f1193"/>
                  </a:cxn>
                  <a:cxn ang="f957">
                    <a:pos x="f1194" y="f1195"/>
                  </a:cxn>
                  <a:cxn ang="f957">
                    <a:pos x="f1196" y="f1197"/>
                  </a:cxn>
                  <a:cxn ang="f957">
                    <a:pos x="f1198" y="f1199"/>
                  </a:cxn>
                  <a:cxn ang="f957">
                    <a:pos x="f1200" y="f1201"/>
                  </a:cxn>
                  <a:cxn ang="f957">
                    <a:pos x="f1202" y="f1203"/>
                  </a:cxn>
                  <a:cxn ang="f957">
                    <a:pos x="f1204" y="f1205"/>
                  </a:cxn>
                  <a:cxn ang="f957">
                    <a:pos x="f1206" y="f1207"/>
                  </a:cxn>
                </a:cxnLst>
                <a:rect l="f1083" t="f1086" r="f1084" b="f1085"/>
                <a:pathLst>
                  <a:path w="667" h="1159">
                    <a:moveTo>
                      <a:pt x="f9" y="f10"/>
                    </a:moveTo>
                    <a:lnTo>
                      <a:pt x="f9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2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0"/>
                    </a:lnTo>
                    <a:lnTo>
                      <a:pt x="f22" y="f23"/>
                    </a:lnTo>
                    <a:lnTo>
                      <a:pt x="f24" y="f25"/>
                    </a:lnTo>
                    <a:lnTo>
                      <a:pt x="f26" y="f27"/>
                    </a:lnTo>
                    <a:lnTo>
                      <a:pt x="f28" y="f29"/>
                    </a:lnTo>
                    <a:lnTo>
                      <a:pt x="f30" y="f31"/>
                    </a:lnTo>
                    <a:lnTo>
                      <a:pt x="f28" y="f32"/>
                    </a:lnTo>
                    <a:lnTo>
                      <a:pt x="f33" y="f34"/>
                    </a:lnTo>
                    <a:lnTo>
                      <a:pt x="f21" y="f31"/>
                    </a:lnTo>
                    <a:lnTo>
                      <a:pt x="f21" y="f35"/>
                    </a:lnTo>
                    <a:lnTo>
                      <a:pt x="f22" y="f36"/>
                    </a:lnTo>
                    <a:lnTo>
                      <a:pt x="f37" y="f34"/>
                    </a:lnTo>
                    <a:lnTo>
                      <a:pt x="f38" y="f25"/>
                    </a:lnTo>
                    <a:lnTo>
                      <a:pt x="f38" y="f20"/>
                    </a:lnTo>
                    <a:lnTo>
                      <a:pt x="f37" y="f23"/>
                    </a:lnTo>
                    <a:lnTo>
                      <a:pt x="f39" y="f40"/>
                    </a:lnTo>
                    <a:lnTo>
                      <a:pt x="f41" y="f18"/>
                    </a:lnTo>
                    <a:lnTo>
                      <a:pt x="f42" y="f40"/>
                    </a:lnTo>
                    <a:lnTo>
                      <a:pt x="f43" y="f40"/>
                    </a:lnTo>
                    <a:lnTo>
                      <a:pt x="f44" y="f10"/>
                    </a:lnTo>
                    <a:lnTo>
                      <a:pt x="f41" y="f45"/>
                    </a:lnTo>
                    <a:lnTo>
                      <a:pt x="f41" y="f46"/>
                    </a:lnTo>
                    <a:lnTo>
                      <a:pt x="f47" y="f46"/>
                    </a:lnTo>
                    <a:lnTo>
                      <a:pt x="f39" y="f48"/>
                    </a:lnTo>
                    <a:lnTo>
                      <a:pt x="f49" y="f45"/>
                    </a:lnTo>
                    <a:lnTo>
                      <a:pt x="f50" y="f51"/>
                    </a:lnTo>
                    <a:lnTo>
                      <a:pt x="f52" y="f10"/>
                    </a:lnTo>
                    <a:lnTo>
                      <a:pt x="f39" y="f13"/>
                    </a:lnTo>
                    <a:lnTo>
                      <a:pt x="f53" y="f15"/>
                    </a:lnTo>
                    <a:lnTo>
                      <a:pt x="f41" y="f54"/>
                    </a:lnTo>
                    <a:lnTo>
                      <a:pt x="f44" y="f18"/>
                    </a:lnTo>
                    <a:lnTo>
                      <a:pt x="f50" y="f16"/>
                    </a:lnTo>
                    <a:lnTo>
                      <a:pt x="f37" y="f54"/>
                    </a:lnTo>
                    <a:lnTo>
                      <a:pt x="f38" y="f18"/>
                    </a:lnTo>
                    <a:lnTo>
                      <a:pt x="f24" y="f16"/>
                    </a:lnTo>
                    <a:lnTo>
                      <a:pt x="f22" y="f16"/>
                    </a:lnTo>
                    <a:lnTo>
                      <a:pt x="f22" y="f13"/>
                    </a:lnTo>
                    <a:lnTo>
                      <a:pt x="f55" y="f56"/>
                    </a:lnTo>
                    <a:lnTo>
                      <a:pt x="f21" y="f57"/>
                    </a:lnTo>
                    <a:lnTo>
                      <a:pt x="f21" y="f58"/>
                    </a:lnTo>
                    <a:lnTo>
                      <a:pt x="f59" y="f60"/>
                    </a:lnTo>
                    <a:lnTo>
                      <a:pt x="f17" y="f61"/>
                    </a:lnTo>
                    <a:lnTo>
                      <a:pt x="f62" y="f46"/>
                    </a:lnTo>
                    <a:lnTo>
                      <a:pt x="f9" y="f10"/>
                    </a:lnTo>
                    <a:close/>
                    <a:moveTo>
                      <a:pt x="f28" y="f63"/>
                    </a:moveTo>
                    <a:lnTo>
                      <a:pt x="f22" y="f64"/>
                    </a:lnTo>
                    <a:lnTo>
                      <a:pt x="f65" y="f66"/>
                    </a:lnTo>
                    <a:lnTo>
                      <a:pt x="f28" y="f63"/>
                    </a:lnTo>
                    <a:close/>
                    <a:moveTo>
                      <a:pt x="f19" y="f67"/>
                    </a:moveTo>
                    <a:lnTo>
                      <a:pt x="f28" y="f67"/>
                    </a:lnTo>
                    <a:lnTo>
                      <a:pt x="f30" y="f68"/>
                    </a:lnTo>
                    <a:lnTo>
                      <a:pt x="f19" y="f69"/>
                    </a:lnTo>
                    <a:lnTo>
                      <a:pt x="f70" y="f71"/>
                    </a:lnTo>
                    <a:lnTo>
                      <a:pt x="f70" y="f72"/>
                    </a:lnTo>
                    <a:lnTo>
                      <a:pt x="f59" y="f73"/>
                    </a:lnTo>
                    <a:lnTo>
                      <a:pt x="f74" y="f71"/>
                    </a:lnTo>
                    <a:lnTo>
                      <a:pt x="f59" y="f69"/>
                    </a:lnTo>
                    <a:lnTo>
                      <a:pt x="f75" y="f68"/>
                    </a:lnTo>
                    <a:lnTo>
                      <a:pt x="f19" y="f67"/>
                    </a:lnTo>
                    <a:close/>
                    <a:moveTo>
                      <a:pt x="f24" y="f76"/>
                    </a:moveTo>
                    <a:lnTo>
                      <a:pt x="f44" y="f77"/>
                    </a:lnTo>
                    <a:lnTo>
                      <a:pt x="f41" y="f78"/>
                    </a:lnTo>
                    <a:lnTo>
                      <a:pt x="f43" y="f69"/>
                    </a:lnTo>
                    <a:lnTo>
                      <a:pt x="f6" y="f79"/>
                    </a:lnTo>
                    <a:lnTo>
                      <a:pt x="f80" y="f76"/>
                    </a:lnTo>
                    <a:lnTo>
                      <a:pt x="f81" y="f82"/>
                    </a:lnTo>
                    <a:lnTo>
                      <a:pt x="f47" y="f83"/>
                    </a:lnTo>
                    <a:lnTo>
                      <a:pt x="f24" y="f84"/>
                    </a:lnTo>
                    <a:lnTo>
                      <a:pt x="f65" y="f85"/>
                    </a:lnTo>
                    <a:lnTo>
                      <a:pt x="f30" y="f86"/>
                    </a:lnTo>
                    <a:lnTo>
                      <a:pt x="f24" y="f76"/>
                    </a:lnTo>
                    <a:close/>
                    <a:moveTo>
                      <a:pt x="f87" y="f73"/>
                    </a:moveTo>
                    <a:lnTo>
                      <a:pt x="f88" y="f73"/>
                    </a:lnTo>
                    <a:lnTo>
                      <a:pt x="f88" y="f86"/>
                    </a:lnTo>
                    <a:lnTo>
                      <a:pt x="f87" y="f89"/>
                    </a:lnTo>
                    <a:lnTo>
                      <a:pt x="f90" y="f85"/>
                    </a:lnTo>
                    <a:lnTo>
                      <a:pt x="f90" y="f84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95" y="f83"/>
                    </a:lnTo>
                    <a:lnTo>
                      <a:pt x="f96" y="f85"/>
                    </a:lnTo>
                    <a:lnTo>
                      <a:pt x="f90" y="f97"/>
                    </a:lnTo>
                    <a:lnTo>
                      <a:pt x="f98" y="f99"/>
                    </a:lnTo>
                    <a:lnTo>
                      <a:pt x="f87" y="f73"/>
                    </a:lnTo>
                    <a:close/>
                    <a:moveTo>
                      <a:pt x="f93" y="f100"/>
                    </a:moveTo>
                    <a:lnTo>
                      <a:pt x="f101" y="f102"/>
                    </a:lnTo>
                    <a:lnTo>
                      <a:pt x="f90" y="f103"/>
                    </a:lnTo>
                    <a:lnTo>
                      <a:pt x="f91" y="f104"/>
                    </a:lnTo>
                    <a:lnTo>
                      <a:pt x="f91" y="f105"/>
                    </a:lnTo>
                    <a:lnTo>
                      <a:pt x="f106" y="f107"/>
                    </a:lnTo>
                    <a:lnTo>
                      <a:pt x="f108" y="f109"/>
                    </a:lnTo>
                    <a:lnTo>
                      <a:pt x="f110" y="f111"/>
                    </a:lnTo>
                    <a:lnTo>
                      <a:pt x="f112" y="f113"/>
                    </a:lnTo>
                    <a:lnTo>
                      <a:pt x="f110" y="f107"/>
                    </a:lnTo>
                    <a:lnTo>
                      <a:pt x="f112" y="f114"/>
                    </a:lnTo>
                    <a:lnTo>
                      <a:pt x="f115" y="f100"/>
                    </a:lnTo>
                    <a:lnTo>
                      <a:pt x="f93" y="f100"/>
                    </a:lnTo>
                    <a:close/>
                    <a:moveTo>
                      <a:pt x="f95" y="f116"/>
                    </a:moveTo>
                    <a:lnTo>
                      <a:pt x="f91" y="f117"/>
                    </a:lnTo>
                    <a:lnTo>
                      <a:pt x="f96" y="f118"/>
                    </a:lnTo>
                    <a:lnTo>
                      <a:pt x="f106" y="f119"/>
                    </a:lnTo>
                    <a:lnTo>
                      <a:pt x="f112" y="f120"/>
                    </a:lnTo>
                    <a:lnTo>
                      <a:pt x="f121" y="f122"/>
                    </a:lnTo>
                    <a:lnTo>
                      <a:pt x="f123" y="f122"/>
                    </a:lnTo>
                    <a:lnTo>
                      <a:pt x="f124" y="f125"/>
                    </a:lnTo>
                    <a:lnTo>
                      <a:pt x="f112" y="f126"/>
                    </a:lnTo>
                    <a:lnTo>
                      <a:pt x="f112" y="f127"/>
                    </a:lnTo>
                    <a:lnTo>
                      <a:pt x="f115" y="f128"/>
                    </a:lnTo>
                    <a:lnTo>
                      <a:pt x="f95" y="f116"/>
                    </a:lnTo>
                    <a:close/>
                    <a:moveTo>
                      <a:pt x="f26" y="f122"/>
                    </a:moveTo>
                    <a:lnTo>
                      <a:pt x="f55" y="f122"/>
                    </a:lnTo>
                    <a:lnTo>
                      <a:pt x="f26" y="f129"/>
                    </a:lnTo>
                    <a:lnTo>
                      <a:pt x="f21" y="f130"/>
                    </a:lnTo>
                    <a:lnTo>
                      <a:pt x="f33" y="f129"/>
                    </a:lnTo>
                    <a:lnTo>
                      <a:pt x="f21" y="f131"/>
                    </a:lnTo>
                    <a:lnTo>
                      <a:pt x="f26" y="f122"/>
                    </a:lnTo>
                    <a:close/>
                    <a:moveTo>
                      <a:pt x="f132" y="f126"/>
                    </a:moveTo>
                    <a:lnTo>
                      <a:pt x="f132" y="f133"/>
                    </a:lnTo>
                    <a:lnTo>
                      <a:pt x="f14" y="f127"/>
                    </a:lnTo>
                    <a:lnTo>
                      <a:pt x="f14" y="f119"/>
                    </a:lnTo>
                    <a:lnTo>
                      <a:pt x="f134" y="f135"/>
                    </a:lnTo>
                    <a:lnTo>
                      <a:pt x="f132" y="f131"/>
                    </a:lnTo>
                    <a:lnTo>
                      <a:pt x="f88" y="f136"/>
                    </a:lnTo>
                    <a:lnTo>
                      <a:pt x="f137" y="f130"/>
                    </a:lnTo>
                    <a:lnTo>
                      <a:pt x="f137" y="f138"/>
                    </a:lnTo>
                    <a:lnTo>
                      <a:pt x="f137" y="f139"/>
                    </a:lnTo>
                    <a:lnTo>
                      <a:pt x="f140" y="f139"/>
                    </a:lnTo>
                    <a:lnTo>
                      <a:pt x="f101" y="f141"/>
                    </a:lnTo>
                    <a:lnTo>
                      <a:pt x="f142" y="f143"/>
                    </a:lnTo>
                    <a:lnTo>
                      <a:pt x="f137" y="f131"/>
                    </a:lnTo>
                    <a:lnTo>
                      <a:pt x="f137" y="f144"/>
                    </a:lnTo>
                    <a:lnTo>
                      <a:pt x="f145" y="f135"/>
                    </a:lnTo>
                    <a:lnTo>
                      <a:pt x="f132" y="f126"/>
                    </a:lnTo>
                    <a:close/>
                    <a:moveTo>
                      <a:pt x="f134" y="f146"/>
                    </a:moveTo>
                    <a:lnTo>
                      <a:pt x="f88" y="f147"/>
                    </a:lnTo>
                    <a:lnTo>
                      <a:pt x="f98" y="f148"/>
                    </a:lnTo>
                    <a:lnTo>
                      <a:pt x="f101" y="f149"/>
                    </a:lnTo>
                    <a:lnTo>
                      <a:pt x="f96" y="f148"/>
                    </a:lnTo>
                    <a:lnTo>
                      <a:pt x="f87" y="f150"/>
                    </a:lnTo>
                    <a:lnTo>
                      <a:pt x="f88" y="f151"/>
                    </a:lnTo>
                    <a:lnTo>
                      <a:pt x="f12" y="f152"/>
                    </a:lnTo>
                    <a:lnTo>
                      <a:pt x="f12" y="f153"/>
                    </a:lnTo>
                    <a:lnTo>
                      <a:pt x="f12" y="f154"/>
                    </a:lnTo>
                    <a:lnTo>
                      <a:pt x="f17" y="f146"/>
                    </a:lnTo>
                    <a:lnTo>
                      <a:pt x="f62" y="f146"/>
                    </a:lnTo>
                    <a:lnTo>
                      <a:pt x="f134" y="f146"/>
                    </a:lnTo>
                    <a:close/>
                    <a:moveTo>
                      <a:pt x="f155" y="f156"/>
                    </a:moveTo>
                    <a:lnTo>
                      <a:pt x="f157" y="f150"/>
                    </a:lnTo>
                    <a:lnTo>
                      <a:pt x="f158" y="f150"/>
                    </a:lnTo>
                    <a:lnTo>
                      <a:pt x="f159" y="f153"/>
                    </a:lnTo>
                    <a:lnTo>
                      <a:pt x="f160" y="f151"/>
                    </a:lnTo>
                    <a:lnTo>
                      <a:pt x="f161" y="f162"/>
                    </a:lnTo>
                    <a:lnTo>
                      <a:pt x="f123" y="f136"/>
                    </a:lnTo>
                    <a:lnTo>
                      <a:pt x="f121" y="f131"/>
                    </a:lnTo>
                    <a:lnTo>
                      <a:pt x="f96" y="f131"/>
                    </a:lnTo>
                    <a:lnTo>
                      <a:pt x="f101" y="f136"/>
                    </a:lnTo>
                    <a:lnTo>
                      <a:pt x="f95" y="f141"/>
                    </a:lnTo>
                    <a:lnTo>
                      <a:pt x="f110" y="f139"/>
                    </a:lnTo>
                    <a:lnTo>
                      <a:pt x="f110" y="f153"/>
                    </a:lnTo>
                    <a:lnTo>
                      <a:pt x="f161" y="f149"/>
                    </a:lnTo>
                    <a:lnTo>
                      <a:pt x="f163" y="f149"/>
                    </a:lnTo>
                    <a:lnTo>
                      <a:pt x="f160" y="f148"/>
                    </a:lnTo>
                    <a:lnTo>
                      <a:pt x="f164" y="f154"/>
                    </a:lnTo>
                    <a:lnTo>
                      <a:pt x="f165" y="f156"/>
                    </a:lnTo>
                    <a:lnTo>
                      <a:pt x="f166" y="f147"/>
                    </a:lnTo>
                    <a:lnTo>
                      <a:pt x="f158" y="f148"/>
                    </a:lnTo>
                    <a:lnTo>
                      <a:pt x="f157" y="f149"/>
                    </a:lnTo>
                    <a:lnTo>
                      <a:pt x="f167" y="f168"/>
                    </a:lnTo>
                    <a:lnTo>
                      <a:pt x="f167" y="f149"/>
                    </a:lnTo>
                    <a:lnTo>
                      <a:pt x="f155" y="f156"/>
                    </a:lnTo>
                    <a:close/>
                    <a:moveTo>
                      <a:pt x="f90" y="f169"/>
                    </a:moveTo>
                    <a:lnTo>
                      <a:pt x="f137" y="f169"/>
                    </a:lnTo>
                    <a:lnTo>
                      <a:pt x="f137" y="f170"/>
                    </a:lnTo>
                    <a:lnTo>
                      <a:pt x="f98" y="f171"/>
                    </a:lnTo>
                    <a:lnTo>
                      <a:pt x="f90" y="f172"/>
                    </a:lnTo>
                    <a:lnTo>
                      <a:pt x="f101" y="f171"/>
                    </a:lnTo>
                    <a:lnTo>
                      <a:pt x="f101" y="f173"/>
                    </a:lnTo>
                    <a:lnTo>
                      <a:pt x="f90" y="f174"/>
                    </a:lnTo>
                    <a:lnTo>
                      <a:pt x="f91" y="f170"/>
                    </a:lnTo>
                    <a:lnTo>
                      <a:pt x="f90" y="f169"/>
                    </a:lnTo>
                    <a:close/>
                    <a:moveTo>
                      <a:pt x="f158" y="f175"/>
                    </a:moveTo>
                    <a:lnTo>
                      <a:pt x="f176" y="f175"/>
                    </a:lnTo>
                    <a:lnTo>
                      <a:pt x="f159" y="f170"/>
                    </a:lnTo>
                    <a:lnTo>
                      <a:pt x="f176" y="f177"/>
                    </a:lnTo>
                    <a:lnTo>
                      <a:pt x="f159" y="f178"/>
                    </a:lnTo>
                    <a:lnTo>
                      <a:pt x="f179" y="f180"/>
                    </a:lnTo>
                    <a:lnTo>
                      <a:pt x="f158" y="f172"/>
                    </a:lnTo>
                    <a:lnTo>
                      <a:pt x="f181" y="f182"/>
                    </a:lnTo>
                    <a:lnTo>
                      <a:pt x="f183" y="f182"/>
                    </a:lnTo>
                    <a:lnTo>
                      <a:pt x="f157" y="f177"/>
                    </a:lnTo>
                    <a:lnTo>
                      <a:pt x="f184" y="f177"/>
                    </a:lnTo>
                    <a:lnTo>
                      <a:pt x="f185" y="f170"/>
                    </a:lnTo>
                    <a:lnTo>
                      <a:pt x="f157" y="f186"/>
                    </a:lnTo>
                    <a:lnTo>
                      <a:pt x="f158" y="f175"/>
                    </a:lnTo>
                    <a:close/>
                    <a:moveTo>
                      <a:pt x="f187" y="f173"/>
                    </a:moveTo>
                    <a:lnTo>
                      <a:pt x="f188" y="f174"/>
                    </a:lnTo>
                    <a:lnTo>
                      <a:pt x="f189" y="f173"/>
                    </a:lnTo>
                    <a:lnTo>
                      <a:pt x="f167" y="f172"/>
                    </a:lnTo>
                    <a:lnTo>
                      <a:pt x="f167" y="f190"/>
                    </a:lnTo>
                    <a:lnTo>
                      <a:pt x="f191" y="f192"/>
                    </a:lnTo>
                    <a:lnTo>
                      <a:pt x="f193" y="f194"/>
                    </a:lnTo>
                    <a:lnTo>
                      <a:pt x="f195" y="f177"/>
                    </a:lnTo>
                    <a:lnTo>
                      <a:pt x="f187" y="f173"/>
                    </a:lnTo>
                    <a:close/>
                    <a:moveTo>
                      <a:pt x="f161" y="f196"/>
                    </a:moveTo>
                    <a:lnTo>
                      <a:pt x="f164" y="f174"/>
                    </a:lnTo>
                    <a:lnTo>
                      <a:pt x="f197" y="f198"/>
                    </a:lnTo>
                    <a:lnTo>
                      <a:pt x="f199" y="f200"/>
                    </a:lnTo>
                    <a:lnTo>
                      <a:pt x="f161" y="f201"/>
                    </a:lnTo>
                    <a:lnTo>
                      <a:pt x="f163" y="f198"/>
                    </a:lnTo>
                    <a:lnTo>
                      <a:pt x="f202" y="f203"/>
                    </a:lnTo>
                    <a:lnTo>
                      <a:pt x="f164" y="f203"/>
                    </a:lnTo>
                    <a:lnTo>
                      <a:pt x="f204" y="f205"/>
                    </a:lnTo>
                    <a:lnTo>
                      <a:pt x="f121" y="f206"/>
                    </a:lnTo>
                    <a:lnTo>
                      <a:pt x="f87" y="f168"/>
                    </a:lnTo>
                    <a:lnTo>
                      <a:pt x="f87" y="f207"/>
                    </a:lnTo>
                    <a:lnTo>
                      <a:pt x="f137" y="f208"/>
                    </a:lnTo>
                    <a:lnTo>
                      <a:pt x="f98" y="f206"/>
                    </a:lnTo>
                    <a:lnTo>
                      <a:pt x="f106" y="f209"/>
                    </a:lnTo>
                    <a:lnTo>
                      <a:pt x="f106" y="f210"/>
                    </a:lnTo>
                    <a:lnTo>
                      <a:pt x="f90" y="f210"/>
                    </a:lnTo>
                    <a:lnTo>
                      <a:pt x="f90" y="f211"/>
                    </a:lnTo>
                    <a:lnTo>
                      <a:pt x="f108" y="f212"/>
                    </a:lnTo>
                    <a:lnTo>
                      <a:pt x="f123" y="f182"/>
                    </a:lnTo>
                    <a:lnTo>
                      <a:pt x="f108" y="f173"/>
                    </a:lnTo>
                    <a:lnTo>
                      <a:pt x="f110" y="f190"/>
                    </a:lnTo>
                    <a:lnTo>
                      <a:pt x="f161" y="f196"/>
                    </a:lnTo>
                    <a:close/>
                    <a:moveTo>
                      <a:pt x="f213" y="f214"/>
                    </a:moveTo>
                    <a:lnTo>
                      <a:pt x="f215" y="f216"/>
                    </a:lnTo>
                    <a:lnTo>
                      <a:pt x="f217" y="f196"/>
                    </a:lnTo>
                    <a:lnTo>
                      <a:pt x="f218" y="f219"/>
                    </a:lnTo>
                    <a:lnTo>
                      <a:pt x="f220" y="f196"/>
                    </a:lnTo>
                    <a:lnTo>
                      <a:pt x="f187" y="f221"/>
                    </a:lnTo>
                    <a:lnTo>
                      <a:pt x="f222" y="f214"/>
                    </a:lnTo>
                    <a:lnTo>
                      <a:pt x="f223" y="f214"/>
                    </a:lnTo>
                    <a:lnTo>
                      <a:pt x="f224" y="f225"/>
                    </a:lnTo>
                    <a:lnTo>
                      <a:pt x="f213" y="f214"/>
                    </a:lnTo>
                    <a:close/>
                    <a:moveTo>
                      <a:pt x="f157" y="f194"/>
                    </a:moveTo>
                    <a:lnTo>
                      <a:pt x="f176" y="f226"/>
                    </a:lnTo>
                    <a:lnTo>
                      <a:pt x="f157" y="f227"/>
                    </a:lnTo>
                    <a:lnTo>
                      <a:pt x="f228" y="f229"/>
                    </a:lnTo>
                    <a:lnTo>
                      <a:pt x="f188" y="f230"/>
                    </a:lnTo>
                    <a:lnTo>
                      <a:pt x="f167" y="f231"/>
                    </a:lnTo>
                    <a:lnTo>
                      <a:pt x="f228" y="f232"/>
                    </a:lnTo>
                    <a:lnTo>
                      <a:pt x="f157" y="f194"/>
                    </a:lnTo>
                    <a:close/>
                    <a:moveTo>
                      <a:pt x="f163" y="f233"/>
                    </a:moveTo>
                    <a:lnTo>
                      <a:pt x="f197" y="f234"/>
                    </a:lnTo>
                    <a:lnTo>
                      <a:pt x="f199" y="f235"/>
                    </a:lnTo>
                    <a:lnTo>
                      <a:pt x="f163" y="f233"/>
                    </a:lnTo>
                    <a:close/>
                    <a:moveTo>
                      <a:pt x="f236" y="f237"/>
                    </a:moveTo>
                    <a:lnTo>
                      <a:pt x="f222" y="f238"/>
                    </a:lnTo>
                    <a:lnTo>
                      <a:pt x="f239" y="f240"/>
                    </a:lnTo>
                    <a:lnTo>
                      <a:pt x="f222" y="f241"/>
                    </a:lnTo>
                    <a:lnTo>
                      <a:pt x="f242" y="f243"/>
                    </a:lnTo>
                    <a:lnTo>
                      <a:pt x="f244" y="f243"/>
                    </a:lnTo>
                    <a:lnTo>
                      <a:pt x="f245" y="f241"/>
                    </a:lnTo>
                    <a:lnTo>
                      <a:pt x="f236" y="f237"/>
                    </a:lnTo>
                    <a:close/>
                    <a:moveTo>
                      <a:pt x="f195" y="f241"/>
                    </a:moveTo>
                    <a:lnTo>
                      <a:pt x="f193" y="f237"/>
                    </a:lnTo>
                    <a:lnTo>
                      <a:pt x="f187" y="f240"/>
                    </a:lnTo>
                    <a:lnTo>
                      <a:pt x="f191" y="f235"/>
                    </a:lnTo>
                    <a:lnTo>
                      <a:pt x="f246" y="f247"/>
                    </a:lnTo>
                    <a:lnTo>
                      <a:pt x="f155" y="f234"/>
                    </a:lnTo>
                    <a:lnTo>
                      <a:pt x="f185" y="f237"/>
                    </a:lnTo>
                    <a:lnTo>
                      <a:pt x="f155" y="f248"/>
                    </a:lnTo>
                    <a:lnTo>
                      <a:pt x="f155" y="f249"/>
                    </a:lnTo>
                    <a:lnTo>
                      <a:pt x="f187" y="f250"/>
                    </a:lnTo>
                    <a:lnTo>
                      <a:pt x="f193" y="f251"/>
                    </a:lnTo>
                    <a:lnTo>
                      <a:pt x="f217" y="f252"/>
                    </a:lnTo>
                    <a:lnTo>
                      <a:pt x="f239" y="f253"/>
                    </a:lnTo>
                    <a:lnTo>
                      <a:pt x="f195" y="f241"/>
                    </a:lnTo>
                    <a:close/>
                    <a:moveTo>
                      <a:pt x="f17" y="f254"/>
                    </a:moveTo>
                    <a:lnTo>
                      <a:pt x="f9" y="f255"/>
                    </a:lnTo>
                    <a:lnTo>
                      <a:pt x="f75" y="f256"/>
                    </a:lnTo>
                    <a:lnTo>
                      <a:pt x="f19" y="f254"/>
                    </a:lnTo>
                    <a:lnTo>
                      <a:pt x="f257" y="f258"/>
                    </a:lnTo>
                    <a:lnTo>
                      <a:pt x="f257" y="f259"/>
                    </a:lnTo>
                    <a:lnTo>
                      <a:pt x="f70" y="f260"/>
                    </a:lnTo>
                    <a:lnTo>
                      <a:pt x="f261" y="f259"/>
                    </a:lnTo>
                    <a:lnTo>
                      <a:pt x="f17" y="f254"/>
                    </a:lnTo>
                    <a:close/>
                    <a:moveTo>
                      <a:pt x="f191" y="f259"/>
                    </a:moveTo>
                    <a:lnTo>
                      <a:pt x="f189" y="f262"/>
                    </a:lnTo>
                    <a:lnTo>
                      <a:pt x="f228" y="f259"/>
                    </a:lnTo>
                    <a:lnTo>
                      <a:pt x="f263" y="f260"/>
                    </a:lnTo>
                    <a:lnTo>
                      <a:pt x="f228" y="f264"/>
                    </a:lnTo>
                    <a:lnTo>
                      <a:pt x="f228" y="f265"/>
                    </a:lnTo>
                    <a:lnTo>
                      <a:pt x="f188" y="f266"/>
                    </a:lnTo>
                    <a:lnTo>
                      <a:pt x="f187" y="f265"/>
                    </a:lnTo>
                    <a:lnTo>
                      <a:pt x="f191" y="f260"/>
                    </a:lnTo>
                    <a:lnTo>
                      <a:pt x="f191" y="f259"/>
                    </a:lnTo>
                    <a:close/>
                    <a:moveTo>
                      <a:pt x="f267" y="f268"/>
                    </a:moveTo>
                    <a:lnTo>
                      <a:pt x="f269" y="f270"/>
                    </a:lnTo>
                    <a:lnTo>
                      <a:pt x="f271" y="f272"/>
                    </a:lnTo>
                    <a:lnTo>
                      <a:pt x="f202" y="f273"/>
                    </a:lnTo>
                    <a:lnTo>
                      <a:pt x="f165" y="f268"/>
                    </a:lnTo>
                    <a:lnTo>
                      <a:pt x="f271" y="f274"/>
                    </a:lnTo>
                    <a:lnTo>
                      <a:pt x="f271" y="f275"/>
                    </a:lnTo>
                    <a:lnTo>
                      <a:pt x="f269" y="f276"/>
                    </a:lnTo>
                    <a:lnTo>
                      <a:pt x="f179" y="f277"/>
                    </a:lnTo>
                    <a:lnTo>
                      <a:pt x="f179" y="f275"/>
                    </a:lnTo>
                    <a:lnTo>
                      <a:pt x="f267" y="f268"/>
                    </a:lnTo>
                    <a:close/>
                    <a:moveTo>
                      <a:pt x="f224" y="f278"/>
                    </a:moveTo>
                    <a:lnTo>
                      <a:pt x="f223" y="f279"/>
                    </a:lnTo>
                    <a:lnTo>
                      <a:pt x="f222" y="f277"/>
                    </a:lnTo>
                    <a:lnTo>
                      <a:pt x="f222" y="f280"/>
                    </a:lnTo>
                    <a:lnTo>
                      <a:pt x="f281" y="f282"/>
                    </a:lnTo>
                    <a:lnTo>
                      <a:pt x="f283" y="f284"/>
                    </a:lnTo>
                    <a:lnTo>
                      <a:pt x="f215" y="f285"/>
                    </a:lnTo>
                    <a:lnTo>
                      <a:pt x="f224" y="f278"/>
                    </a:lnTo>
                    <a:close/>
                    <a:moveTo>
                      <a:pt x="f286" y="f287"/>
                    </a:moveTo>
                    <a:lnTo>
                      <a:pt x="f244" y="f287"/>
                    </a:lnTo>
                    <a:lnTo>
                      <a:pt x="f224" y="f288"/>
                    </a:lnTo>
                    <a:lnTo>
                      <a:pt x="f224" y="f289"/>
                    </a:lnTo>
                    <a:lnTo>
                      <a:pt x="f236" y="f290"/>
                    </a:lnTo>
                    <a:lnTo>
                      <a:pt x="f286" y="f291"/>
                    </a:lnTo>
                    <a:lnTo>
                      <a:pt x="f286" y="f292"/>
                    </a:lnTo>
                    <a:lnTo>
                      <a:pt x="f286" y="f287"/>
                    </a:lnTo>
                    <a:close/>
                    <a:moveTo>
                      <a:pt x="f293" y="f294"/>
                    </a:moveTo>
                    <a:lnTo>
                      <a:pt x="f295" y="f294"/>
                    </a:lnTo>
                    <a:lnTo>
                      <a:pt x="f296" y="f297"/>
                    </a:lnTo>
                    <a:lnTo>
                      <a:pt x="f298" y="f299"/>
                    </a:lnTo>
                    <a:lnTo>
                      <a:pt x="f300" y="f299"/>
                    </a:lnTo>
                    <a:lnTo>
                      <a:pt x="f301" y="f302"/>
                    </a:lnTo>
                    <a:lnTo>
                      <a:pt x="f303" y="f302"/>
                    </a:lnTo>
                    <a:lnTo>
                      <a:pt x="f304" y="f302"/>
                    </a:lnTo>
                    <a:lnTo>
                      <a:pt x="f305" y="f306"/>
                    </a:lnTo>
                    <a:lnTo>
                      <a:pt x="f303" y="f307"/>
                    </a:lnTo>
                    <a:lnTo>
                      <a:pt x="f300" y="f307"/>
                    </a:lnTo>
                    <a:lnTo>
                      <a:pt x="f293" y="f294"/>
                    </a:lnTo>
                    <a:close/>
                    <a:moveTo>
                      <a:pt x="f308" y="f309"/>
                    </a:moveTo>
                    <a:lnTo>
                      <a:pt x="f298" y="f310"/>
                    </a:lnTo>
                    <a:lnTo>
                      <a:pt x="f311" y="f312"/>
                    </a:lnTo>
                    <a:lnTo>
                      <a:pt x="f313" y="f314"/>
                    </a:lnTo>
                    <a:lnTo>
                      <a:pt x="f315" y="f316"/>
                    </a:lnTo>
                    <a:lnTo>
                      <a:pt x="f308" y="f317"/>
                    </a:lnTo>
                    <a:lnTo>
                      <a:pt x="f304" y="f317"/>
                    </a:lnTo>
                    <a:lnTo>
                      <a:pt x="f318" y="f317"/>
                    </a:lnTo>
                    <a:lnTo>
                      <a:pt x="f319" y="f314"/>
                    </a:lnTo>
                    <a:lnTo>
                      <a:pt x="f319" y="f320"/>
                    </a:lnTo>
                    <a:lnTo>
                      <a:pt x="f321" y="f309"/>
                    </a:lnTo>
                    <a:lnTo>
                      <a:pt x="f308" y="f309"/>
                    </a:lnTo>
                    <a:close/>
                    <a:moveTo>
                      <a:pt x="f322" y="f323"/>
                    </a:moveTo>
                    <a:lnTo>
                      <a:pt x="f324" y="f325"/>
                    </a:lnTo>
                    <a:lnTo>
                      <a:pt x="f324" y="f326"/>
                    </a:lnTo>
                    <a:lnTo>
                      <a:pt x="f324" y="f327"/>
                    </a:lnTo>
                    <a:lnTo>
                      <a:pt x="f328" y="f329"/>
                    </a:lnTo>
                    <a:lnTo>
                      <a:pt x="f330" y="f331"/>
                    </a:lnTo>
                    <a:lnTo>
                      <a:pt x="f332" y="f333"/>
                    </a:lnTo>
                    <a:lnTo>
                      <a:pt x="f334" y="f335"/>
                    </a:lnTo>
                    <a:lnTo>
                      <a:pt x="f336" y="f335"/>
                    </a:lnTo>
                    <a:lnTo>
                      <a:pt x="f334" y="f326"/>
                    </a:lnTo>
                    <a:lnTo>
                      <a:pt x="f337" y="f338"/>
                    </a:lnTo>
                    <a:lnTo>
                      <a:pt x="f337" y="f339"/>
                    </a:lnTo>
                    <a:lnTo>
                      <a:pt x="f340" y="f341"/>
                    </a:lnTo>
                    <a:lnTo>
                      <a:pt x="f342" y="f343"/>
                    </a:lnTo>
                    <a:lnTo>
                      <a:pt x="f328" y="f344"/>
                    </a:lnTo>
                    <a:lnTo>
                      <a:pt x="f345" y="f346"/>
                    </a:lnTo>
                    <a:lnTo>
                      <a:pt x="f322" y="f323"/>
                    </a:lnTo>
                    <a:close/>
                    <a:moveTo>
                      <a:pt x="f87" y="f347"/>
                    </a:moveTo>
                    <a:lnTo>
                      <a:pt x="f62" y="f348"/>
                    </a:lnTo>
                    <a:lnTo>
                      <a:pt x="f12" y="f349"/>
                    </a:lnTo>
                    <a:lnTo>
                      <a:pt x="f88" y="f350"/>
                    </a:lnTo>
                    <a:lnTo>
                      <a:pt x="f87" y="f351"/>
                    </a:lnTo>
                    <a:lnTo>
                      <a:pt x="f87" y="f347"/>
                    </a:lnTo>
                    <a:close/>
                    <a:moveTo>
                      <a:pt x="f352" y="f353"/>
                    </a:moveTo>
                    <a:lnTo>
                      <a:pt x="f352" y="f354"/>
                    </a:lnTo>
                    <a:lnTo>
                      <a:pt x="f352" y="f355"/>
                    </a:lnTo>
                    <a:lnTo>
                      <a:pt x="f228" y="f356"/>
                    </a:lnTo>
                    <a:lnTo>
                      <a:pt x="f185" y="f357"/>
                    </a:lnTo>
                    <a:lnTo>
                      <a:pt x="f157" y="f358"/>
                    </a:lnTo>
                    <a:lnTo>
                      <a:pt x="f183" y="f358"/>
                    </a:lnTo>
                    <a:lnTo>
                      <a:pt x="f181" y="f355"/>
                    </a:lnTo>
                    <a:lnTo>
                      <a:pt x="f269" y="f356"/>
                    </a:lnTo>
                    <a:lnTo>
                      <a:pt x="f176" y="f356"/>
                    </a:lnTo>
                    <a:lnTo>
                      <a:pt x="f176" y="f359"/>
                    </a:lnTo>
                    <a:lnTo>
                      <a:pt x="f157" y="f360"/>
                    </a:lnTo>
                    <a:lnTo>
                      <a:pt x="f352" y="f353"/>
                    </a:lnTo>
                    <a:close/>
                    <a:moveTo>
                      <a:pt x="f361" y="f362"/>
                    </a:moveTo>
                    <a:lnTo>
                      <a:pt x="f361" y="f363"/>
                    </a:lnTo>
                    <a:lnTo>
                      <a:pt x="f364" y="f365"/>
                    </a:lnTo>
                    <a:lnTo>
                      <a:pt x="f366" y="f365"/>
                    </a:lnTo>
                    <a:lnTo>
                      <a:pt x="f367" y="f368"/>
                    </a:lnTo>
                    <a:lnTo>
                      <a:pt x="f369" y="f369"/>
                    </a:lnTo>
                    <a:lnTo>
                      <a:pt x="f361" y="f370"/>
                    </a:lnTo>
                    <a:lnTo>
                      <a:pt x="f371" y="f372"/>
                    </a:lnTo>
                    <a:lnTo>
                      <a:pt x="f373" y="f368"/>
                    </a:lnTo>
                    <a:lnTo>
                      <a:pt x="f373" y="f374"/>
                    </a:lnTo>
                    <a:lnTo>
                      <a:pt x="f373" y="f363"/>
                    </a:lnTo>
                    <a:lnTo>
                      <a:pt x="f373" y="f375"/>
                    </a:lnTo>
                    <a:lnTo>
                      <a:pt x="f376" y="f375"/>
                    </a:lnTo>
                    <a:lnTo>
                      <a:pt x="f377" y="f2"/>
                    </a:lnTo>
                    <a:lnTo>
                      <a:pt x="f363" y="f378"/>
                    </a:lnTo>
                    <a:lnTo>
                      <a:pt x="f361" y="f362"/>
                    </a:lnTo>
                    <a:close/>
                    <a:moveTo>
                      <a:pt x="f379" y="f380"/>
                    </a:moveTo>
                    <a:lnTo>
                      <a:pt x="f381" y="f382"/>
                    </a:lnTo>
                    <a:lnTo>
                      <a:pt x="f359" y="f382"/>
                    </a:lnTo>
                    <a:lnTo>
                      <a:pt x="f383" y="f378"/>
                    </a:lnTo>
                    <a:lnTo>
                      <a:pt x="f358" y="f362"/>
                    </a:lnTo>
                    <a:lnTo>
                      <a:pt x="f353" y="f384"/>
                    </a:lnTo>
                    <a:lnTo>
                      <a:pt x="f385" y="f386"/>
                    </a:lnTo>
                    <a:lnTo>
                      <a:pt x="f387" y="f386"/>
                    </a:lnTo>
                    <a:lnTo>
                      <a:pt x="f388" y="f362"/>
                    </a:lnTo>
                    <a:lnTo>
                      <a:pt x="f389" y="f390"/>
                    </a:lnTo>
                    <a:lnTo>
                      <a:pt x="f391" y="f392"/>
                    </a:lnTo>
                    <a:lnTo>
                      <a:pt x="f393" y="f384"/>
                    </a:lnTo>
                    <a:lnTo>
                      <a:pt x="f387" y="f382"/>
                    </a:lnTo>
                    <a:lnTo>
                      <a:pt x="f394" y="f395"/>
                    </a:lnTo>
                    <a:lnTo>
                      <a:pt x="f379" y="f380"/>
                    </a:lnTo>
                    <a:close/>
                    <a:moveTo>
                      <a:pt x="f396" y="f362"/>
                    </a:moveTo>
                    <a:lnTo>
                      <a:pt x="f397" y="f398"/>
                    </a:lnTo>
                    <a:lnTo>
                      <a:pt x="f399" y="f398"/>
                    </a:lnTo>
                    <a:lnTo>
                      <a:pt x="f400" y="f375"/>
                    </a:lnTo>
                    <a:lnTo>
                      <a:pt x="f401" y="f371"/>
                    </a:lnTo>
                    <a:lnTo>
                      <a:pt x="f399" y="f363"/>
                    </a:lnTo>
                    <a:lnTo>
                      <a:pt x="f402" y="f403"/>
                    </a:lnTo>
                    <a:lnTo>
                      <a:pt x="f400" y="f404"/>
                    </a:lnTo>
                    <a:lnTo>
                      <a:pt x="f215" y="f404"/>
                    </a:lnTo>
                    <a:lnTo>
                      <a:pt x="f242" y="f366"/>
                    </a:lnTo>
                    <a:lnTo>
                      <a:pt x="f223" y="f405"/>
                    </a:lnTo>
                    <a:lnTo>
                      <a:pt x="f217" y="f406"/>
                    </a:lnTo>
                    <a:lnTo>
                      <a:pt x="f218" y="f407"/>
                    </a:lnTo>
                    <a:lnTo>
                      <a:pt x="f281" y="f374"/>
                    </a:lnTo>
                    <a:lnTo>
                      <a:pt x="f222" y="f2"/>
                    </a:lnTo>
                    <a:lnTo>
                      <a:pt x="f245" y="f408"/>
                    </a:lnTo>
                    <a:lnTo>
                      <a:pt x="f409" y="f410"/>
                    </a:lnTo>
                    <a:lnTo>
                      <a:pt x="f397" y="f411"/>
                    </a:lnTo>
                    <a:lnTo>
                      <a:pt x="f412" y="f413"/>
                    </a:lnTo>
                    <a:lnTo>
                      <a:pt x="f401" y="f414"/>
                    </a:lnTo>
                    <a:lnTo>
                      <a:pt x="f412" y="f380"/>
                    </a:lnTo>
                    <a:lnTo>
                      <a:pt x="f397" y="f384"/>
                    </a:lnTo>
                    <a:lnTo>
                      <a:pt x="f396" y="f378"/>
                    </a:lnTo>
                    <a:lnTo>
                      <a:pt x="f396" y="f362"/>
                    </a:lnTo>
                    <a:close/>
                    <a:moveTo>
                      <a:pt x="f308" y="f415"/>
                    </a:moveTo>
                    <a:lnTo>
                      <a:pt x="f300" y="f416"/>
                    </a:lnTo>
                    <a:lnTo>
                      <a:pt x="f311" y="f384"/>
                    </a:lnTo>
                    <a:lnTo>
                      <a:pt x="f311" y="f417"/>
                    </a:lnTo>
                    <a:lnTo>
                      <a:pt x="f296" y="f416"/>
                    </a:lnTo>
                    <a:lnTo>
                      <a:pt x="f296" y="f380"/>
                    </a:lnTo>
                    <a:lnTo>
                      <a:pt x="f295" y="f418"/>
                    </a:lnTo>
                    <a:lnTo>
                      <a:pt x="f419" y="f420"/>
                    </a:lnTo>
                    <a:lnTo>
                      <a:pt x="f419" y="f421"/>
                    </a:lnTo>
                    <a:lnTo>
                      <a:pt x="f315" y="f422"/>
                    </a:lnTo>
                    <a:lnTo>
                      <a:pt x="f315" y="f423"/>
                    </a:lnTo>
                    <a:lnTo>
                      <a:pt x="f293" y="f424"/>
                    </a:lnTo>
                    <a:lnTo>
                      <a:pt x="f300" y="f425"/>
                    </a:lnTo>
                    <a:lnTo>
                      <a:pt x="f426" y="f427"/>
                    </a:lnTo>
                    <a:lnTo>
                      <a:pt x="f305" y="f428"/>
                    </a:lnTo>
                    <a:lnTo>
                      <a:pt x="f308" y="f415"/>
                    </a:lnTo>
                    <a:close/>
                    <a:moveTo>
                      <a:pt x="f429" y="f324"/>
                    </a:moveTo>
                    <a:lnTo>
                      <a:pt x="f430" y="f431"/>
                    </a:lnTo>
                    <a:lnTo>
                      <a:pt x="f330" y="f432"/>
                    </a:lnTo>
                    <a:lnTo>
                      <a:pt x="f433" y="f345"/>
                    </a:lnTo>
                    <a:lnTo>
                      <a:pt x="f434" y="f435"/>
                    </a:lnTo>
                    <a:lnTo>
                      <a:pt x="f433" y="f436"/>
                    </a:lnTo>
                    <a:lnTo>
                      <a:pt x="f437" y="f425"/>
                    </a:lnTo>
                    <a:lnTo>
                      <a:pt x="f438" y="f428"/>
                    </a:lnTo>
                    <a:lnTo>
                      <a:pt x="f439" y="f423"/>
                    </a:lnTo>
                    <a:lnTo>
                      <a:pt x="f440" y="f422"/>
                    </a:lnTo>
                    <a:lnTo>
                      <a:pt x="f441" y="f442"/>
                    </a:lnTo>
                    <a:lnTo>
                      <a:pt x="f441" y="f443"/>
                    </a:lnTo>
                    <a:lnTo>
                      <a:pt x="f444" y="f443"/>
                    </a:lnTo>
                    <a:lnTo>
                      <a:pt x="f445" y="f446"/>
                    </a:lnTo>
                    <a:lnTo>
                      <a:pt x="f447" y="f410"/>
                    </a:lnTo>
                    <a:lnTo>
                      <a:pt x="f448" y="f410"/>
                    </a:lnTo>
                    <a:lnTo>
                      <a:pt x="f449" y="f446"/>
                    </a:lnTo>
                    <a:lnTo>
                      <a:pt x="f450" y="f443"/>
                    </a:lnTo>
                    <a:lnTo>
                      <a:pt x="f448" y="f451"/>
                    </a:lnTo>
                    <a:lnTo>
                      <a:pt x="f452" y="f413"/>
                    </a:lnTo>
                    <a:lnTo>
                      <a:pt x="f319" y="f451"/>
                    </a:lnTo>
                    <a:lnTo>
                      <a:pt x="f453" y="f420"/>
                    </a:lnTo>
                    <a:lnTo>
                      <a:pt x="f454" y="f423"/>
                    </a:lnTo>
                    <a:lnTo>
                      <a:pt x="f450" y="f427"/>
                    </a:lnTo>
                    <a:lnTo>
                      <a:pt x="f455" y="f456"/>
                    </a:lnTo>
                    <a:lnTo>
                      <a:pt x="f454" y="f457"/>
                    </a:lnTo>
                    <a:lnTo>
                      <a:pt x="f452" y="f436"/>
                    </a:lnTo>
                    <a:lnTo>
                      <a:pt x="f458" y="f459"/>
                    </a:lnTo>
                    <a:lnTo>
                      <a:pt x="f460" y="f461"/>
                    </a:lnTo>
                    <a:lnTo>
                      <a:pt x="f448" y="f461"/>
                    </a:lnTo>
                    <a:lnTo>
                      <a:pt x="f452" y="f345"/>
                    </a:lnTo>
                    <a:lnTo>
                      <a:pt x="f462" y="f463"/>
                    </a:lnTo>
                    <a:lnTo>
                      <a:pt x="f464" y="f435"/>
                    </a:lnTo>
                    <a:lnTo>
                      <a:pt x="f465" y="f435"/>
                    </a:lnTo>
                    <a:lnTo>
                      <a:pt x="f437" y="f461"/>
                    </a:lnTo>
                    <a:lnTo>
                      <a:pt x="f466" y="f467"/>
                    </a:lnTo>
                    <a:lnTo>
                      <a:pt x="f464" y="f468"/>
                    </a:lnTo>
                    <a:lnTo>
                      <a:pt x="f469" y="f470"/>
                    </a:lnTo>
                    <a:lnTo>
                      <a:pt x="f471" y="f342"/>
                    </a:lnTo>
                    <a:lnTo>
                      <a:pt x="f429" y="f324"/>
                    </a:lnTo>
                    <a:close/>
                    <a:moveTo>
                      <a:pt x="f472" y="f342"/>
                    </a:moveTo>
                    <a:lnTo>
                      <a:pt x="f473" y="f474"/>
                    </a:lnTo>
                    <a:lnTo>
                      <a:pt x="f475" y="f474"/>
                    </a:lnTo>
                    <a:lnTo>
                      <a:pt x="f461" y="f476"/>
                    </a:lnTo>
                    <a:lnTo>
                      <a:pt x="f477" y="f467"/>
                    </a:lnTo>
                    <a:lnTo>
                      <a:pt x="f475" y="f431"/>
                    </a:lnTo>
                    <a:lnTo>
                      <a:pt x="f345" y="f475"/>
                    </a:lnTo>
                    <a:lnTo>
                      <a:pt x="f324" y="f467"/>
                    </a:lnTo>
                    <a:lnTo>
                      <a:pt x="f324" y="f345"/>
                    </a:lnTo>
                    <a:lnTo>
                      <a:pt x="f434" y="f324"/>
                    </a:lnTo>
                    <a:lnTo>
                      <a:pt x="f478" y="f463"/>
                    </a:lnTo>
                    <a:lnTo>
                      <a:pt x="f479" y="f476"/>
                    </a:lnTo>
                    <a:lnTo>
                      <a:pt x="f342" y="f474"/>
                    </a:lnTo>
                    <a:lnTo>
                      <a:pt x="f433" y="f479"/>
                    </a:lnTo>
                    <a:lnTo>
                      <a:pt x="f330" y="f470"/>
                    </a:lnTo>
                    <a:lnTo>
                      <a:pt x="f478" y="f429"/>
                    </a:lnTo>
                    <a:lnTo>
                      <a:pt x="f472" y="f342"/>
                    </a:lnTo>
                    <a:close/>
                    <a:moveTo>
                      <a:pt x="f368" y="f480"/>
                    </a:moveTo>
                    <a:lnTo>
                      <a:pt x="f2" y="f481"/>
                    </a:lnTo>
                    <a:lnTo>
                      <a:pt x="f482" y="f483"/>
                    </a:lnTo>
                    <a:lnTo>
                      <a:pt x="f392" y="f429"/>
                    </a:lnTo>
                    <a:lnTo>
                      <a:pt x="f484" y="f474"/>
                    </a:lnTo>
                    <a:lnTo>
                      <a:pt x="f485" y="f324"/>
                    </a:lnTo>
                    <a:lnTo>
                      <a:pt x="f420" y="f342"/>
                    </a:lnTo>
                    <a:lnTo>
                      <a:pt x="f420" y="f474"/>
                    </a:lnTo>
                    <a:lnTo>
                      <a:pt x="f486" y="f479"/>
                    </a:lnTo>
                    <a:lnTo>
                      <a:pt x="f442" y="f467"/>
                    </a:lnTo>
                    <a:lnTo>
                      <a:pt x="f487" y="f459"/>
                    </a:lnTo>
                    <a:lnTo>
                      <a:pt x="f442" y="f488"/>
                    </a:lnTo>
                    <a:lnTo>
                      <a:pt x="f424" y="f459"/>
                    </a:lnTo>
                    <a:lnTo>
                      <a:pt x="f489" y="f490"/>
                    </a:lnTo>
                    <a:lnTo>
                      <a:pt x="f491" y="f490"/>
                    </a:lnTo>
                    <a:lnTo>
                      <a:pt x="f457" y="f435"/>
                    </a:lnTo>
                    <a:lnTo>
                      <a:pt x="f457" y="f488"/>
                    </a:lnTo>
                    <a:lnTo>
                      <a:pt x="f425" y="f492"/>
                    </a:lnTo>
                    <a:lnTo>
                      <a:pt x="f473" y="f493"/>
                    </a:lnTo>
                    <a:lnTo>
                      <a:pt x="f472" y="f425"/>
                    </a:lnTo>
                    <a:lnTo>
                      <a:pt x="f473" y="f459"/>
                    </a:lnTo>
                    <a:lnTo>
                      <a:pt x="f473" y="f490"/>
                    </a:lnTo>
                    <a:lnTo>
                      <a:pt x="f473" y="f435"/>
                    </a:lnTo>
                    <a:lnTo>
                      <a:pt x="f435" y="f461"/>
                    </a:lnTo>
                    <a:lnTo>
                      <a:pt x="f459" y="f461"/>
                    </a:lnTo>
                    <a:lnTo>
                      <a:pt x="f459" y="f345"/>
                    </a:lnTo>
                    <a:lnTo>
                      <a:pt x="f494" y="f340"/>
                    </a:lnTo>
                    <a:lnTo>
                      <a:pt x="f495" y="f429"/>
                    </a:lnTo>
                    <a:lnTo>
                      <a:pt x="f496" y="f474"/>
                    </a:lnTo>
                    <a:lnTo>
                      <a:pt x="f425" y="f429"/>
                    </a:lnTo>
                    <a:lnTo>
                      <a:pt x="f497" y="f481"/>
                    </a:lnTo>
                    <a:lnTo>
                      <a:pt x="f498" y="f439"/>
                    </a:lnTo>
                    <a:lnTo>
                      <a:pt x="f457" y="f499"/>
                    </a:lnTo>
                    <a:lnTo>
                      <a:pt x="f489" y="f500"/>
                    </a:lnTo>
                    <a:lnTo>
                      <a:pt x="f491" y="f501"/>
                    </a:lnTo>
                    <a:lnTo>
                      <a:pt x="f491" y="f466"/>
                    </a:lnTo>
                    <a:lnTo>
                      <a:pt x="f423" y="f440"/>
                    </a:lnTo>
                    <a:lnTo>
                      <a:pt x="f502" y="f440"/>
                    </a:lnTo>
                    <a:lnTo>
                      <a:pt x="f442" y="f465"/>
                    </a:lnTo>
                    <a:lnTo>
                      <a:pt x="f421" y="f440"/>
                    </a:lnTo>
                    <a:lnTo>
                      <a:pt x="f411" y="f501"/>
                    </a:lnTo>
                    <a:lnTo>
                      <a:pt x="f420" y="f465"/>
                    </a:lnTo>
                    <a:lnTo>
                      <a:pt x="f420" y="f503"/>
                    </a:lnTo>
                    <a:lnTo>
                      <a:pt x="f504" y="f464"/>
                    </a:lnTo>
                    <a:lnTo>
                      <a:pt x="f414" y="f505"/>
                    </a:lnTo>
                    <a:lnTo>
                      <a:pt x="f415" y="f466"/>
                    </a:lnTo>
                    <a:lnTo>
                      <a:pt x="f414" y="f506"/>
                    </a:lnTo>
                    <a:lnTo>
                      <a:pt x="f395" y="f507"/>
                    </a:lnTo>
                    <a:lnTo>
                      <a:pt x="f508" y="f465"/>
                    </a:lnTo>
                    <a:lnTo>
                      <a:pt x="f508" y="f503"/>
                    </a:lnTo>
                    <a:lnTo>
                      <a:pt x="f378" y="f509"/>
                    </a:lnTo>
                    <a:lnTo>
                      <a:pt x="f371" y="f444"/>
                    </a:lnTo>
                    <a:lnTo>
                      <a:pt x="f368" y="f444"/>
                    </a:lnTo>
                    <a:lnTo>
                      <a:pt x="f368" y="f480"/>
                    </a:lnTo>
                    <a:close/>
                    <a:moveTo>
                      <a:pt x="f510" y="f465"/>
                    </a:moveTo>
                    <a:lnTo>
                      <a:pt x="f511" y="f506"/>
                    </a:lnTo>
                    <a:lnTo>
                      <a:pt x="f512" y="f505"/>
                    </a:lnTo>
                    <a:lnTo>
                      <a:pt x="f513" y="f514"/>
                    </a:lnTo>
                    <a:lnTo>
                      <a:pt x="f515" y="f319"/>
                    </a:lnTo>
                    <a:lnTo>
                      <a:pt x="f516" y="f318"/>
                    </a:lnTo>
                    <a:lnTo>
                      <a:pt x="f517" y="f518"/>
                    </a:lnTo>
                    <a:lnTo>
                      <a:pt x="f519" y="f514"/>
                    </a:lnTo>
                    <a:lnTo>
                      <a:pt x="f520" y="f521"/>
                    </a:lnTo>
                    <a:lnTo>
                      <a:pt x="f522" y="f465"/>
                    </a:lnTo>
                    <a:lnTo>
                      <a:pt x="f523" y="f465"/>
                    </a:lnTo>
                    <a:lnTo>
                      <a:pt x="f524" y="f465"/>
                    </a:lnTo>
                    <a:lnTo>
                      <a:pt x="f510" y="f465"/>
                    </a:lnTo>
                    <a:close/>
                    <a:moveTo>
                      <a:pt x="f411" y="f305"/>
                    </a:moveTo>
                    <a:lnTo>
                      <a:pt x="f413" y="f454"/>
                    </a:lnTo>
                    <a:lnTo>
                      <a:pt x="f484" y="f525"/>
                    </a:lnTo>
                    <a:lnTo>
                      <a:pt x="f416" y="f454"/>
                    </a:lnTo>
                    <a:lnTo>
                      <a:pt x="f508" y="f454"/>
                    </a:lnTo>
                    <a:lnTo>
                      <a:pt x="f384" y="f454"/>
                    </a:lnTo>
                    <a:lnTo>
                      <a:pt x="f373" y="f319"/>
                    </a:lnTo>
                    <a:lnTo>
                      <a:pt x="f376" y="f526"/>
                    </a:lnTo>
                    <a:lnTo>
                      <a:pt x="f384" y="f514"/>
                    </a:lnTo>
                    <a:lnTo>
                      <a:pt x="f484" y="f445"/>
                    </a:lnTo>
                    <a:lnTo>
                      <a:pt x="f527" y="f458"/>
                    </a:lnTo>
                    <a:lnTo>
                      <a:pt x="f528" y="f529"/>
                    </a:lnTo>
                    <a:lnTo>
                      <a:pt x="f420" y="f529"/>
                    </a:lnTo>
                    <a:lnTo>
                      <a:pt x="f487" y="f514"/>
                    </a:lnTo>
                    <a:lnTo>
                      <a:pt x="f423" y="f530"/>
                    </a:lnTo>
                    <a:lnTo>
                      <a:pt x="f411" y="f305"/>
                    </a:lnTo>
                    <a:close/>
                    <a:moveTo>
                      <a:pt x="f314" y="f305"/>
                    </a:moveTo>
                    <a:lnTo>
                      <a:pt x="f531" y="f525"/>
                    </a:lnTo>
                    <a:lnTo>
                      <a:pt x="f531" y="f526"/>
                    </a:lnTo>
                    <a:lnTo>
                      <a:pt x="f531" y="f450"/>
                    </a:lnTo>
                    <a:lnTo>
                      <a:pt x="f531" y="f514"/>
                    </a:lnTo>
                    <a:lnTo>
                      <a:pt x="f531" y="f445"/>
                    </a:lnTo>
                    <a:lnTo>
                      <a:pt x="f532" y="f529"/>
                    </a:lnTo>
                    <a:lnTo>
                      <a:pt x="f532" y="f444"/>
                    </a:lnTo>
                    <a:lnTo>
                      <a:pt x="f532" y="f480"/>
                    </a:lnTo>
                    <a:lnTo>
                      <a:pt x="f532" y="f533"/>
                    </a:lnTo>
                    <a:lnTo>
                      <a:pt x="f532" y="f509"/>
                    </a:lnTo>
                    <a:lnTo>
                      <a:pt x="f532" y="f503"/>
                    </a:lnTo>
                    <a:lnTo>
                      <a:pt x="f531" y="f439"/>
                    </a:lnTo>
                    <a:lnTo>
                      <a:pt x="f320" y="f483"/>
                    </a:lnTo>
                    <a:lnTo>
                      <a:pt x="f309" y="f340"/>
                    </a:lnTo>
                    <a:lnTo>
                      <a:pt x="f309" y="f479"/>
                    </a:lnTo>
                    <a:lnTo>
                      <a:pt x="f310" y="f478"/>
                    </a:lnTo>
                    <a:lnTo>
                      <a:pt x="f310" y="f324"/>
                    </a:lnTo>
                    <a:lnTo>
                      <a:pt x="f534" y="f432"/>
                    </a:lnTo>
                    <a:lnTo>
                      <a:pt x="f534" y="f475"/>
                    </a:lnTo>
                    <a:lnTo>
                      <a:pt x="f7" y="f488"/>
                    </a:lnTo>
                    <a:lnTo>
                      <a:pt x="f534" y="f495"/>
                    </a:lnTo>
                    <a:lnTo>
                      <a:pt x="f310" y="f492"/>
                    </a:lnTo>
                    <a:lnTo>
                      <a:pt x="f309" y="f425"/>
                    </a:lnTo>
                    <a:lnTo>
                      <a:pt x="f532" y="f491"/>
                    </a:lnTo>
                    <a:lnTo>
                      <a:pt x="f532" y="f428"/>
                    </a:lnTo>
                    <a:lnTo>
                      <a:pt x="f314" y="f410"/>
                    </a:lnTo>
                    <a:lnTo>
                      <a:pt x="f535" y="f442"/>
                    </a:lnTo>
                    <a:lnTo>
                      <a:pt x="f316" y="f446"/>
                    </a:lnTo>
                    <a:lnTo>
                      <a:pt x="f316" y="f411"/>
                    </a:lnTo>
                    <a:lnTo>
                      <a:pt x="f536" y="f485"/>
                    </a:lnTo>
                    <a:lnTo>
                      <a:pt x="f537" y="f528"/>
                    </a:lnTo>
                    <a:lnTo>
                      <a:pt x="f538" y="f414"/>
                    </a:lnTo>
                    <a:lnTo>
                      <a:pt x="f539" y="f416"/>
                    </a:lnTo>
                    <a:lnTo>
                      <a:pt x="f540" y="f373"/>
                    </a:lnTo>
                    <a:lnTo>
                      <a:pt x="f541" y="f384"/>
                    </a:lnTo>
                    <a:lnTo>
                      <a:pt x="f542" y="f395"/>
                    </a:lnTo>
                    <a:lnTo>
                      <a:pt x="f543" y="f414"/>
                    </a:lnTo>
                    <a:lnTo>
                      <a:pt x="f544" y="f413"/>
                    </a:lnTo>
                    <a:lnTo>
                      <a:pt x="f545" y="f418"/>
                    </a:lnTo>
                    <a:lnTo>
                      <a:pt x="f546" y="f443"/>
                    </a:lnTo>
                    <a:lnTo>
                      <a:pt x="f547" y="f411"/>
                    </a:lnTo>
                    <a:lnTo>
                      <a:pt x="f331" y="f548"/>
                    </a:lnTo>
                    <a:lnTo>
                      <a:pt x="f549" y="f421"/>
                    </a:lnTo>
                    <a:lnTo>
                      <a:pt x="f338" y="f442"/>
                    </a:lnTo>
                    <a:lnTo>
                      <a:pt x="f344" y="f428"/>
                    </a:lnTo>
                    <a:lnTo>
                      <a:pt x="f550" y="f422"/>
                    </a:lnTo>
                    <a:lnTo>
                      <a:pt x="f323" y="f443"/>
                    </a:lnTo>
                    <a:lnTo>
                      <a:pt x="f551" y="f528"/>
                    </a:lnTo>
                    <a:lnTo>
                      <a:pt x="f552" y="f414"/>
                    </a:lnTo>
                    <a:lnTo>
                      <a:pt x="f553" y="f395"/>
                    </a:lnTo>
                    <a:lnTo>
                      <a:pt x="f554" y="f416"/>
                    </a:lnTo>
                    <a:lnTo>
                      <a:pt x="f555" y="f373"/>
                    </a:lnTo>
                    <a:lnTo>
                      <a:pt x="f556" y="f373"/>
                    </a:lnTo>
                    <a:lnTo>
                      <a:pt x="f557" y="f378"/>
                    </a:lnTo>
                    <a:lnTo>
                      <a:pt x="f558" y="f362"/>
                    </a:lnTo>
                    <a:lnTo>
                      <a:pt x="f559" y="f560"/>
                    </a:lnTo>
                    <a:lnTo>
                      <a:pt x="f561" y="f374"/>
                    </a:lnTo>
                    <a:lnTo>
                      <a:pt x="f562" y="f372"/>
                    </a:lnTo>
                    <a:lnTo>
                      <a:pt x="f562" y="f563"/>
                    </a:lnTo>
                    <a:lnTo>
                      <a:pt x="f564" y="f367"/>
                    </a:lnTo>
                    <a:lnTo>
                      <a:pt x="f565" y="f566"/>
                    </a:lnTo>
                    <a:lnTo>
                      <a:pt x="f567" y="f406"/>
                    </a:lnTo>
                    <a:lnTo>
                      <a:pt x="f568" y="f391"/>
                    </a:lnTo>
                    <a:lnTo>
                      <a:pt x="f569" y="f570"/>
                    </a:lnTo>
                    <a:lnTo>
                      <a:pt x="f571" y="f387"/>
                    </a:lnTo>
                    <a:lnTo>
                      <a:pt x="f572" y="f573"/>
                    </a:lnTo>
                    <a:lnTo>
                      <a:pt x="f574" y="f575"/>
                    </a:lnTo>
                    <a:lnTo>
                      <a:pt x="f576" y="f577"/>
                    </a:lnTo>
                    <a:lnTo>
                      <a:pt x="f578" y="f579"/>
                    </a:lnTo>
                    <a:lnTo>
                      <a:pt x="f580" y="f581"/>
                    </a:lnTo>
                    <a:lnTo>
                      <a:pt x="f582" y="f583"/>
                    </a:lnTo>
                    <a:lnTo>
                      <a:pt x="f584" y="f349"/>
                    </a:lnTo>
                    <a:lnTo>
                      <a:pt x="f517" y="f513"/>
                    </a:lnTo>
                    <a:lnTo>
                      <a:pt x="f516" y="f347"/>
                    </a:lnTo>
                    <a:lnTo>
                      <a:pt x="f585" y="f347"/>
                    </a:lnTo>
                    <a:lnTo>
                      <a:pt x="f586" y="f515"/>
                    </a:lnTo>
                    <a:lnTo>
                      <a:pt x="f587" y="f588"/>
                    </a:lnTo>
                    <a:lnTo>
                      <a:pt x="f351" y="f589"/>
                    </a:lnTo>
                    <a:lnTo>
                      <a:pt x="f590" y="f591"/>
                    </a:lnTo>
                    <a:lnTo>
                      <a:pt x="f586" y="f592"/>
                    </a:lnTo>
                    <a:lnTo>
                      <a:pt x="f515" y="f572"/>
                    </a:lnTo>
                    <a:lnTo>
                      <a:pt x="f510" y="f568"/>
                    </a:lnTo>
                    <a:lnTo>
                      <a:pt x="f588" y="f593"/>
                    </a:lnTo>
                    <a:lnTo>
                      <a:pt x="f594" y="f595"/>
                    </a:lnTo>
                    <a:lnTo>
                      <a:pt x="f589" y="f596"/>
                    </a:lnTo>
                    <a:lnTo>
                      <a:pt x="f517" y="f597"/>
                    </a:lnTo>
                    <a:lnTo>
                      <a:pt x="f591" y="f598"/>
                    </a:lnTo>
                    <a:lnTo>
                      <a:pt x="f591" y="f552"/>
                    </a:lnTo>
                    <a:lnTo>
                      <a:pt x="f591" y="f599"/>
                    </a:lnTo>
                    <a:lnTo>
                      <a:pt x="f591" y="f600"/>
                    </a:lnTo>
                    <a:lnTo>
                      <a:pt x="f591" y="f601"/>
                    </a:lnTo>
                    <a:lnTo>
                      <a:pt x="f591" y="f339"/>
                    </a:lnTo>
                    <a:lnTo>
                      <a:pt x="f591" y="f602"/>
                    </a:lnTo>
                    <a:lnTo>
                      <a:pt x="f591" y="f333"/>
                    </a:lnTo>
                    <a:lnTo>
                      <a:pt x="f591" y="f603"/>
                    </a:lnTo>
                    <a:lnTo>
                      <a:pt x="f604" y="f547"/>
                    </a:lnTo>
                    <a:lnTo>
                      <a:pt x="f605" y="f546"/>
                    </a:lnTo>
                    <a:lnTo>
                      <a:pt x="f594" y="f606"/>
                    </a:lnTo>
                    <a:lnTo>
                      <a:pt x="f524" y="f607"/>
                    </a:lnTo>
                    <a:lnTo>
                      <a:pt x="f347" y="f608"/>
                    </a:lnTo>
                    <a:lnTo>
                      <a:pt x="f586" y="f609"/>
                    </a:lnTo>
                    <a:lnTo>
                      <a:pt x="f351" y="f610"/>
                    </a:lnTo>
                    <a:lnTo>
                      <a:pt x="f611" y="f612"/>
                    </a:lnTo>
                    <a:lnTo>
                      <a:pt x="f613" y="f538"/>
                    </a:lnTo>
                    <a:lnTo>
                      <a:pt x="f581" y="f314"/>
                    </a:lnTo>
                    <a:lnTo>
                      <a:pt x="f614" y="f309"/>
                    </a:lnTo>
                    <a:lnTo>
                      <a:pt x="f615" y="f7"/>
                    </a:lnTo>
                    <a:lnTo>
                      <a:pt x="f356" y="f616"/>
                    </a:lnTo>
                    <a:lnTo>
                      <a:pt x="f355" y="f297"/>
                    </a:lnTo>
                    <a:lnTo>
                      <a:pt x="f354" y="f617"/>
                    </a:lnTo>
                    <a:lnTo>
                      <a:pt x="f358" y="f618"/>
                    </a:lnTo>
                    <a:lnTo>
                      <a:pt x="f619" y="f620"/>
                    </a:lnTo>
                    <a:lnTo>
                      <a:pt x="f621" y="f288"/>
                    </a:lnTo>
                    <a:lnTo>
                      <a:pt x="f360" y="f622"/>
                    </a:lnTo>
                    <a:lnTo>
                      <a:pt x="f623" y="f284"/>
                    </a:lnTo>
                    <a:lnTo>
                      <a:pt x="f379" y="f276"/>
                    </a:lnTo>
                    <a:lnTo>
                      <a:pt x="f624" y="f274"/>
                    </a:lnTo>
                    <a:lnTo>
                      <a:pt x="f388" y="f272"/>
                    </a:lnTo>
                    <a:lnTo>
                      <a:pt x="f393" y="f270"/>
                    </a:lnTo>
                    <a:lnTo>
                      <a:pt x="f570" y="f260"/>
                    </a:lnTo>
                    <a:lnTo>
                      <a:pt x="f625" y="f258"/>
                    </a:lnTo>
                    <a:lnTo>
                      <a:pt x="f626" y="f627"/>
                    </a:lnTo>
                    <a:lnTo>
                      <a:pt x="f406" y="f628"/>
                    </a:lnTo>
                    <a:lnTo>
                      <a:pt x="f629" y="f251"/>
                    </a:lnTo>
                    <a:lnTo>
                      <a:pt x="f630" y="f248"/>
                    </a:lnTo>
                    <a:lnTo>
                      <a:pt x="f626" y="f247"/>
                    </a:lnTo>
                    <a:lnTo>
                      <a:pt x="f625" y="f631"/>
                    </a:lnTo>
                    <a:lnTo>
                      <a:pt x="f391" y="f632"/>
                    </a:lnTo>
                    <a:lnTo>
                      <a:pt x="f633" y="f634"/>
                    </a:lnTo>
                    <a:lnTo>
                      <a:pt x="f633" y="f230"/>
                    </a:lnTo>
                    <a:lnTo>
                      <a:pt x="f391" y="f216"/>
                    </a:lnTo>
                    <a:lnTo>
                      <a:pt x="f626" y="f635"/>
                    </a:lnTo>
                    <a:lnTo>
                      <a:pt x="f636" y="f221"/>
                    </a:lnTo>
                    <a:lnTo>
                      <a:pt x="f637" y="f219"/>
                    </a:lnTo>
                    <a:lnTo>
                      <a:pt x="f364" y="f190"/>
                    </a:lnTo>
                    <a:lnTo>
                      <a:pt x="f638" y="f178"/>
                    </a:lnTo>
                    <a:lnTo>
                      <a:pt x="f368" y="f177"/>
                    </a:lnTo>
                    <a:lnTo>
                      <a:pt x="f377" y="f175"/>
                    </a:lnTo>
                    <a:lnTo>
                      <a:pt x="f508" y="f169"/>
                    </a:lnTo>
                    <a:lnTo>
                      <a:pt x="f380" y="f198"/>
                    </a:lnTo>
                    <a:lnTo>
                      <a:pt x="f413" y="f198"/>
                    </a:lnTo>
                    <a:lnTo>
                      <a:pt x="f485" y="f201"/>
                    </a:lnTo>
                    <a:lnTo>
                      <a:pt x="f487" y="f201"/>
                    </a:lnTo>
                    <a:lnTo>
                      <a:pt x="f424" y="f200"/>
                    </a:lnTo>
                    <a:lnTo>
                      <a:pt x="f491" y="f200"/>
                    </a:lnTo>
                    <a:lnTo>
                      <a:pt x="f425" y="f200"/>
                    </a:lnTo>
                    <a:lnTo>
                      <a:pt x="f498" y="f210"/>
                    </a:lnTo>
                    <a:lnTo>
                      <a:pt x="f456" y="f639"/>
                    </a:lnTo>
                    <a:lnTo>
                      <a:pt x="f456" y="f168"/>
                    </a:lnTo>
                    <a:lnTo>
                      <a:pt x="f427" y="f147"/>
                    </a:lnTo>
                    <a:lnTo>
                      <a:pt x="f427" y="f154"/>
                    </a:lnTo>
                    <a:lnTo>
                      <a:pt x="f640" y="f151"/>
                    </a:lnTo>
                    <a:lnTo>
                      <a:pt x="f457" y="f641"/>
                    </a:lnTo>
                    <a:lnTo>
                      <a:pt x="f457" y="f130"/>
                    </a:lnTo>
                    <a:lnTo>
                      <a:pt x="f457" y="f129"/>
                    </a:lnTo>
                    <a:lnTo>
                      <a:pt x="f457" y="f122"/>
                    </a:lnTo>
                    <a:lnTo>
                      <a:pt x="f491" y="f119"/>
                    </a:lnTo>
                    <a:lnTo>
                      <a:pt x="f489" y="f118"/>
                    </a:lnTo>
                    <a:lnTo>
                      <a:pt x="f489" y="f128"/>
                    </a:lnTo>
                    <a:lnTo>
                      <a:pt x="f423" y="f109"/>
                    </a:lnTo>
                    <a:lnTo>
                      <a:pt x="f489" y="f642"/>
                    </a:lnTo>
                    <a:lnTo>
                      <a:pt x="f457" y="f643"/>
                    </a:lnTo>
                    <a:lnTo>
                      <a:pt x="f457" y="f644"/>
                    </a:lnTo>
                    <a:lnTo>
                      <a:pt x="f640" y="f83"/>
                    </a:lnTo>
                    <a:lnTo>
                      <a:pt x="f456" y="f97"/>
                    </a:lnTo>
                    <a:lnTo>
                      <a:pt x="f498" y="f99"/>
                    </a:lnTo>
                    <a:lnTo>
                      <a:pt x="f498" y="f79"/>
                    </a:lnTo>
                    <a:lnTo>
                      <a:pt x="f425" y="f67"/>
                    </a:lnTo>
                    <a:lnTo>
                      <a:pt x="f645" y="f646"/>
                    </a:lnTo>
                    <a:lnTo>
                      <a:pt x="f647" y="f648"/>
                    </a:lnTo>
                    <a:lnTo>
                      <a:pt x="f647" y="f649"/>
                    </a:lnTo>
                    <a:lnTo>
                      <a:pt x="f647" y="f650"/>
                    </a:lnTo>
                    <a:lnTo>
                      <a:pt x="f647" y="f651"/>
                    </a:lnTo>
                    <a:lnTo>
                      <a:pt x="f647" y="f652"/>
                    </a:lnTo>
                    <a:lnTo>
                      <a:pt x="f647" y="f63"/>
                    </a:lnTo>
                    <a:lnTo>
                      <a:pt x="f647" y="f653"/>
                    </a:lnTo>
                    <a:lnTo>
                      <a:pt x="f647" y="f654"/>
                    </a:lnTo>
                    <a:lnTo>
                      <a:pt x="f647" y="f655"/>
                    </a:lnTo>
                    <a:lnTo>
                      <a:pt x="f647" y="f656"/>
                    </a:lnTo>
                    <a:lnTo>
                      <a:pt x="f647" y="f657"/>
                    </a:lnTo>
                    <a:lnTo>
                      <a:pt x="f647" y="f658"/>
                    </a:lnTo>
                    <a:lnTo>
                      <a:pt x="f492" y="f659"/>
                    </a:lnTo>
                    <a:lnTo>
                      <a:pt x="f436" y="f660"/>
                    </a:lnTo>
                    <a:lnTo>
                      <a:pt x="f459" y="f661"/>
                    </a:lnTo>
                    <a:lnTo>
                      <a:pt x="f435" y="f662"/>
                    </a:lnTo>
                    <a:lnTo>
                      <a:pt x="f461" y="f61"/>
                    </a:lnTo>
                    <a:lnTo>
                      <a:pt x="f477" y="f57"/>
                    </a:lnTo>
                    <a:lnTo>
                      <a:pt x="f475" y="f13"/>
                    </a:lnTo>
                    <a:lnTo>
                      <a:pt x="f467" y="f16"/>
                    </a:lnTo>
                    <a:lnTo>
                      <a:pt x="f342" y="f13"/>
                    </a:lnTo>
                    <a:lnTo>
                      <a:pt x="f499" y="f15"/>
                    </a:lnTo>
                    <a:lnTo>
                      <a:pt x="f506" y="f663"/>
                    </a:lnTo>
                    <a:lnTo>
                      <a:pt x="f664" y="f54"/>
                    </a:lnTo>
                    <a:lnTo>
                      <a:pt x="f453" y="f54"/>
                    </a:lnTo>
                    <a:lnTo>
                      <a:pt x="f301" y="f15"/>
                    </a:lnTo>
                    <a:lnTo>
                      <a:pt x="f665" y="f18"/>
                    </a:lnTo>
                    <a:lnTo>
                      <a:pt x="f295" y="f18"/>
                    </a:lnTo>
                    <a:lnTo>
                      <a:pt x="f396" y="f18"/>
                    </a:lnTo>
                    <a:lnTo>
                      <a:pt x="f412" y="f54"/>
                    </a:lnTo>
                    <a:lnTo>
                      <a:pt x="f245" y="f16"/>
                    </a:lnTo>
                    <a:lnTo>
                      <a:pt x="f666" y="f15"/>
                    </a:lnTo>
                    <a:lnTo>
                      <a:pt x="f195" y="f25"/>
                    </a:lnTo>
                    <a:lnTo>
                      <a:pt x="f191" y="f667"/>
                    </a:lnTo>
                    <a:lnTo>
                      <a:pt x="f167" y="f668"/>
                    </a:lnTo>
                    <a:lnTo>
                      <a:pt x="f263" y="f34"/>
                    </a:lnTo>
                    <a:lnTo>
                      <a:pt x="f352" y="f669"/>
                    </a:lnTo>
                    <a:lnTo>
                      <a:pt x="f189" y="f670"/>
                    </a:lnTo>
                    <a:lnTo>
                      <a:pt x="f157" y="f671"/>
                    </a:lnTo>
                    <a:lnTo>
                      <a:pt x="f159" y="f672"/>
                    </a:lnTo>
                    <a:lnTo>
                      <a:pt x="f165" y="f8"/>
                    </a:lnTo>
                    <a:lnTo>
                      <a:pt x="f164" y="f673"/>
                    </a:lnTo>
                    <a:lnTo>
                      <a:pt x="f123" y="f674"/>
                    </a:lnTo>
                    <a:lnTo>
                      <a:pt x="f124" y="f675"/>
                    </a:lnTo>
                    <a:lnTo>
                      <a:pt x="f95" y="f670"/>
                    </a:lnTo>
                    <a:lnTo>
                      <a:pt x="f137" y="f669"/>
                    </a:lnTo>
                    <a:lnTo>
                      <a:pt x="f261" y="f672"/>
                    </a:lnTo>
                    <a:lnTo>
                      <a:pt x="f9" y="f676"/>
                    </a:lnTo>
                    <a:lnTo>
                      <a:pt x="f30" y="f675"/>
                    </a:lnTo>
                    <a:lnTo>
                      <a:pt x="f30" y="f677"/>
                    </a:lnTo>
                    <a:lnTo>
                      <a:pt x="f19" y="f677"/>
                    </a:lnTo>
                    <a:lnTo>
                      <a:pt x="f70" y="f31"/>
                    </a:lnTo>
                    <a:lnTo>
                      <a:pt x="f70" y="f678"/>
                    </a:lnTo>
                    <a:lnTo>
                      <a:pt x="f19" y="f27"/>
                    </a:lnTo>
                    <a:lnTo>
                      <a:pt x="f59" y="f679"/>
                    </a:lnTo>
                    <a:lnTo>
                      <a:pt x="f12" y="f25"/>
                    </a:lnTo>
                    <a:lnTo>
                      <a:pt x="f680" y="f16"/>
                    </a:lnTo>
                    <a:lnTo>
                      <a:pt x="f142" y="f23"/>
                    </a:lnTo>
                    <a:lnTo>
                      <a:pt x="f90" y="f667"/>
                    </a:lnTo>
                    <a:lnTo>
                      <a:pt x="f91" y="f25"/>
                    </a:lnTo>
                    <a:lnTo>
                      <a:pt x="f95" y="f25"/>
                    </a:lnTo>
                    <a:lnTo>
                      <a:pt x="f95" y="f40"/>
                    </a:lnTo>
                    <a:lnTo>
                      <a:pt x="f96" y="f18"/>
                    </a:lnTo>
                    <a:lnTo>
                      <a:pt x="f101" y="f54"/>
                    </a:lnTo>
                    <a:lnTo>
                      <a:pt x="f98" y="f15"/>
                    </a:lnTo>
                    <a:lnTo>
                      <a:pt x="f96" y="f663"/>
                    </a:lnTo>
                    <a:lnTo>
                      <a:pt x="f95" y="f11"/>
                    </a:lnTo>
                    <a:lnTo>
                      <a:pt x="f110" y="f681"/>
                    </a:lnTo>
                    <a:lnTo>
                      <a:pt x="f123" y="f681"/>
                    </a:lnTo>
                    <a:lnTo>
                      <a:pt x="f164" y="f682"/>
                    </a:lnTo>
                    <a:lnTo>
                      <a:pt x="f160" y="f48"/>
                    </a:lnTo>
                    <a:lnTo>
                      <a:pt x="f271" y="f58"/>
                    </a:lnTo>
                    <a:lnTo>
                      <a:pt x="f269" y="f683"/>
                    </a:lnTo>
                    <a:lnTo>
                      <a:pt x="f166" y="f60"/>
                    </a:lnTo>
                    <a:lnTo>
                      <a:pt x="f179" y="f661"/>
                    </a:lnTo>
                    <a:lnTo>
                      <a:pt x="f158" y="f684"/>
                    </a:lnTo>
                    <a:lnTo>
                      <a:pt x="f183" y="f660"/>
                    </a:lnTo>
                    <a:lnTo>
                      <a:pt x="f157" y="f685"/>
                    </a:lnTo>
                    <a:lnTo>
                      <a:pt x="f189" y="f686"/>
                    </a:lnTo>
                    <a:lnTo>
                      <a:pt x="f167" y="f687"/>
                    </a:lnTo>
                    <a:lnTo>
                      <a:pt x="f246" y="f688"/>
                    </a:lnTo>
                    <a:lnTo>
                      <a:pt x="f188" y="f689"/>
                    </a:lnTo>
                    <a:lnTo>
                      <a:pt x="f157" y="f658"/>
                    </a:lnTo>
                    <a:lnTo>
                      <a:pt x="f157" y="f690"/>
                    </a:lnTo>
                    <a:lnTo>
                      <a:pt x="f267" y="f691"/>
                    </a:lnTo>
                    <a:lnTo>
                      <a:pt x="f176" y="f684"/>
                    </a:lnTo>
                    <a:lnTo>
                      <a:pt x="f202" y="f692"/>
                    </a:lnTo>
                    <a:lnTo>
                      <a:pt x="f163" y="f662"/>
                    </a:lnTo>
                    <a:lnTo>
                      <a:pt x="f693" y="f58"/>
                    </a:lnTo>
                    <a:lnTo>
                      <a:pt x="f197" y="f48"/>
                    </a:lnTo>
                    <a:lnTo>
                      <a:pt x="f106" y="f51"/>
                    </a:lnTo>
                    <a:lnTo>
                      <a:pt x="f91" y="f57"/>
                    </a:lnTo>
                    <a:lnTo>
                      <a:pt x="f98" y="f45"/>
                    </a:lnTo>
                    <a:lnTo>
                      <a:pt x="f680" y="f46"/>
                    </a:lnTo>
                    <a:lnTo>
                      <a:pt x="f87" y="f48"/>
                    </a:lnTo>
                    <a:lnTo>
                      <a:pt x="f140" y="f58"/>
                    </a:lnTo>
                    <a:lnTo>
                      <a:pt x="f91" y="f61"/>
                    </a:lnTo>
                    <a:lnTo>
                      <a:pt x="f115" y="f662"/>
                    </a:lnTo>
                    <a:lnTo>
                      <a:pt x="f93" y="f694"/>
                    </a:lnTo>
                    <a:lnTo>
                      <a:pt x="f96" y="f683"/>
                    </a:lnTo>
                    <a:lnTo>
                      <a:pt x="f140" y="f692"/>
                    </a:lnTo>
                    <a:lnTo>
                      <a:pt x="f101" y="f695"/>
                    </a:lnTo>
                    <a:lnTo>
                      <a:pt x="f140" y="f696"/>
                    </a:lnTo>
                    <a:lnTo>
                      <a:pt x="f145" y="f661"/>
                    </a:lnTo>
                    <a:lnTo>
                      <a:pt x="f98" y="f660"/>
                    </a:lnTo>
                    <a:lnTo>
                      <a:pt x="f96" y="f684"/>
                    </a:lnTo>
                    <a:lnTo>
                      <a:pt x="f95" y="f660"/>
                    </a:lnTo>
                    <a:lnTo>
                      <a:pt x="f93" y="f660"/>
                    </a:lnTo>
                    <a:lnTo>
                      <a:pt x="f96" y="f697"/>
                    </a:lnTo>
                    <a:lnTo>
                      <a:pt x="f90" y="f691"/>
                    </a:lnTo>
                    <a:lnTo>
                      <a:pt x="f87" y="f691"/>
                    </a:lnTo>
                    <a:lnTo>
                      <a:pt x="f145" y="f698"/>
                    </a:lnTo>
                    <a:lnTo>
                      <a:pt x="f132" y="f685"/>
                    </a:lnTo>
                    <a:lnTo>
                      <a:pt x="f14" y="f660"/>
                    </a:lnTo>
                    <a:lnTo>
                      <a:pt x="f17" y="f660"/>
                    </a:lnTo>
                    <a:lnTo>
                      <a:pt x="f14" y="f699"/>
                    </a:lnTo>
                    <a:lnTo>
                      <a:pt x="f134" y="f659"/>
                    </a:lnTo>
                    <a:lnTo>
                      <a:pt x="f132" y="f690"/>
                    </a:lnTo>
                    <a:lnTo>
                      <a:pt x="f145" y="f658"/>
                    </a:lnTo>
                    <a:lnTo>
                      <a:pt x="f680" y="f700"/>
                    </a:lnTo>
                    <a:lnTo>
                      <a:pt x="f87" y="f700"/>
                    </a:lnTo>
                    <a:lnTo>
                      <a:pt x="f90" y="f700"/>
                    </a:lnTo>
                    <a:lnTo>
                      <a:pt x="f101" y="f701"/>
                    </a:lnTo>
                    <a:lnTo>
                      <a:pt x="f96" y="f702"/>
                    </a:lnTo>
                    <a:lnTo>
                      <a:pt x="f96" y="f689"/>
                    </a:lnTo>
                    <a:lnTo>
                      <a:pt x="f140" y="f657"/>
                    </a:lnTo>
                    <a:lnTo>
                      <a:pt x="f96" y="f656"/>
                    </a:lnTo>
                    <a:lnTo>
                      <a:pt x="f91" y="f656"/>
                    </a:lnTo>
                    <a:lnTo>
                      <a:pt x="f93" y="f703"/>
                    </a:lnTo>
                    <a:lnTo>
                      <a:pt x="f96" y="f704"/>
                    </a:lnTo>
                    <a:lnTo>
                      <a:pt x="f101" y="f704"/>
                    </a:lnTo>
                    <a:lnTo>
                      <a:pt x="f142" y="f705"/>
                    </a:lnTo>
                    <a:lnTo>
                      <a:pt x="f142" y="f656"/>
                    </a:lnTo>
                    <a:lnTo>
                      <a:pt x="f98" y="f656"/>
                    </a:lnTo>
                    <a:lnTo>
                      <a:pt x="f88" y="f689"/>
                    </a:lnTo>
                    <a:lnTo>
                      <a:pt x="f145" y="f689"/>
                    </a:lnTo>
                    <a:lnTo>
                      <a:pt x="f12" y="f702"/>
                    </a:lnTo>
                    <a:lnTo>
                      <a:pt x="f9" y="f706"/>
                    </a:lnTo>
                    <a:lnTo>
                      <a:pt x="f261" y="f658"/>
                    </a:lnTo>
                    <a:lnTo>
                      <a:pt x="f9" y="f699"/>
                    </a:lnTo>
                    <a:lnTo>
                      <a:pt x="f74" y="f699"/>
                    </a:lnTo>
                    <a:lnTo>
                      <a:pt x="f65" y="f685"/>
                    </a:lnTo>
                    <a:lnTo>
                      <a:pt x="f19" y="f660"/>
                    </a:lnTo>
                    <a:lnTo>
                      <a:pt x="f26" y="f661"/>
                    </a:lnTo>
                    <a:lnTo>
                      <a:pt x="f26" y="f696"/>
                    </a:lnTo>
                    <a:lnTo>
                      <a:pt x="f26" y="f660"/>
                    </a:lnTo>
                    <a:lnTo>
                      <a:pt x="f28" y="f700"/>
                    </a:lnTo>
                    <a:lnTo>
                      <a:pt x="f21" y="f688"/>
                    </a:lnTo>
                    <a:lnTo>
                      <a:pt x="f33" y="f689"/>
                    </a:lnTo>
                    <a:lnTo>
                      <a:pt x="f28" y="f707"/>
                    </a:lnTo>
                    <a:lnTo>
                      <a:pt x="f30" y="f708"/>
                    </a:lnTo>
                    <a:lnTo>
                      <a:pt x="f19" y="f708"/>
                    </a:lnTo>
                    <a:lnTo>
                      <a:pt x="f59" y="f704"/>
                    </a:lnTo>
                    <a:lnTo>
                      <a:pt x="f9" y="f703"/>
                    </a:lnTo>
                    <a:lnTo>
                      <a:pt x="f12" y="f709"/>
                    </a:lnTo>
                    <a:lnTo>
                      <a:pt x="f261" y="f709"/>
                    </a:lnTo>
                    <a:lnTo>
                      <a:pt x="f9" y="f709"/>
                    </a:lnTo>
                    <a:lnTo>
                      <a:pt x="f75" y="f709"/>
                    </a:lnTo>
                    <a:lnTo>
                      <a:pt x="f65" y="f709"/>
                    </a:lnTo>
                    <a:lnTo>
                      <a:pt x="f75" y="f710"/>
                    </a:lnTo>
                    <a:lnTo>
                      <a:pt x="f12" y="f711"/>
                    </a:lnTo>
                    <a:lnTo>
                      <a:pt x="f137" y="f712"/>
                    </a:lnTo>
                    <a:lnTo>
                      <a:pt x="f137" y="f713"/>
                    </a:lnTo>
                    <a:lnTo>
                      <a:pt x="f137" y="f714"/>
                    </a:lnTo>
                    <a:lnTo>
                      <a:pt x="f132" y="f715"/>
                    </a:lnTo>
                    <a:lnTo>
                      <a:pt x="f17" y="f712"/>
                    </a:lnTo>
                    <a:lnTo>
                      <a:pt x="f59" y="f711"/>
                    </a:lnTo>
                    <a:lnTo>
                      <a:pt x="f75" y="f652"/>
                    </a:lnTo>
                    <a:lnTo>
                      <a:pt x="f59" y="f651"/>
                    </a:lnTo>
                    <a:lnTo>
                      <a:pt x="f17" y="f650"/>
                    </a:lnTo>
                    <a:lnTo>
                      <a:pt x="f12" y="f716"/>
                    </a:lnTo>
                    <a:lnTo>
                      <a:pt x="f12" y="f717"/>
                    </a:lnTo>
                    <a:lnTo>
                      <a:pt x="f12" y="f718"/>
                    </a:lnTo>
                    <a:lnTo>
                      <a:pt x="f134" y="f719"/>
                    </a:lnTo>
                    <a:lnTo>
                      <a:pt x="f145" y="f720"/>
                    </a:lnTo>
                    <a:lnTo>
                      <a:pt x="f680" y="f721"/>
                    </a:lnTo>
                    <a:lnTo>
                      <a:pt x="f680" y="f646"/>
                    </a:lnTo>
                    <a:lnTo>
                      <a:pt x="f88" y="f722"/>
                    </a:lnTo>
                    <a:lnTo>
                      <a:pt x="f140" y="f723"/>
                    </a:lnTo>
                    <a:lnTo>
                      <a:pt x="f95" y="f651"/>
                    </a:lnTo>
                    <a:lnTo>
                      <a:pt x="f96" y="f711"/>
                    </a:lnTo>
                    <a:lnTo>
                      <a:pt x="f93" y="f654"/>
                    </a:lnTo>
                    <a:lnTo>
                      <a:pt x="f106" y="f655"/>
                    </a:lnTo>
                    <a:lnTo>
                      <a:pt x="f115" y="f709"/>
                    </a:lnTo>
                    <a:lnTo>
                      <a:pt x="f112" y="f708"/>
                    </a:lnTo>
                    <a:lnTo>
                      <a:pt x="f110" y="f724"/>
                    </a:lnTo>
                    <a:lnTo>
                      <a:pt x="f110" y="f654"/>
                    </a:lnTo>
                    <a:lnTo>
                      <a:pt x="f93" y="f725"/>
                    </a:lnTo>
                    <a:lnTo>
                      <a:pt x="f106" y="f652"/>
                    </a:lnTo>
                    <a:lnTo>
                      <a:pt x="f108" y="f726"/>
                    </a:lnTo>
                    <a:lnTo>
                      <a:pt x="f121" y="f711"/>
                    </a:lnTo>
                    <a:lnTo>
                      <a:pt x="f121" y="f654"/>
                    </a:lnTo>
                    <a:lnTo>
                      <a:pt x="f197" y="f653"/>
                    </a:lnTo>
                    <a:lnTo>
                      <a:pt x="f161" y="f727"/>
                    </a:lnTo>
                    <a:lnTo>
                      <a:pt x="f202" y="f709"/>
                    </a:lnTo>
                    <a:lnTo>
                      <a:pt x="f202" y="f724"/>
                    </a:lnTo>
                    <a:lnTo>
                      <a:pt x="f202" y="f728"/>
                    </a:lnTo>
                    <a:lnTo>
                      <a:pt x="f204" y="f725"/>
                    </a:lnTo>
                    <a:lnTo>
                      <a:pt x="f693" y="f711"/>
                    </a:lnTo>
                    <a:lnTo>
                      <a:pt x="f269" y="f726"/>
                    </a:lnTo>
                    <a:lnTo>
                      <a:pt x="f166" y="f729"/>
                    </a:lnTo>
                    <a:lnTo>
                      <a:pt x="f166" y="f712"/>
                    </a:lnTo>
                    <a:lnTo>
                      <a:pt x="f269" y="f712"/>
                    </a:lnTo>
                    <a:lnTo>
                      <a:pt x="f161" y="f730"/>
                    </a:lnTo>
                    <a:lnTo>
                      <a:pt x="f204" y="f713"/>
                    </a:lnTo>
                    <a:lnTo>
                      <a:pt x="f199" y="f731"/>
                    </a:lnTo>
                    <a:lnTo>
                      <a:pt x="f197" y="f731"/>
                    </a:lnTo>
                    <a:lnTo>
                      <a:pt x="f732" y="f715"/>
                    </a:lnTo>
                    <a:lnTo>
                      <a:pt x="f733" y="f650"/>
                    </a:lnTo>
                    <a:lnTo>
                      <a:pt x="f199" y="f66"/>
                    </a:lnTo>
                    <a:lnTo>
                      <a:pt x="f161" y="f716"/>
                    </a:lnTo>
                    <a:lnTo>
                      <a:pt x="f161" y="f734"/>
                    </a:lnTo>
                    <a:lnTo>
                      <a:pt x="f199" y="f648"/>
                    </a:lnTo>
                    <a:lnTo>
                      <a:pt x="f123" y="f722"/>
                    </a:lnTo>
                    <a:lnTo>
                      <a:pt x="f123" y="f735"/>
                    </a:lnTo>
                    <a:lnTo>
                      <a:pt x="f123" y="f720"/>
                    </a:lnTo>
                    <a:lnTo>
                      <a:pt x="f121" y="f717"/>
                    </a:lnTo>
                    <a:lnTo>
                      <a:pt x="f121" y="f736"/>
                    </a:lnTo>
                    <a:lnTo>
                      <a:pt x="f121" y="f649"/>
                    </a:lnTo>
                    <a:lnTo>
                      <a:pt x="f110" y="f723"/>
                    </a:lnTo>
                    <a:lnTo>
                      <a:pt x="f115" y="f723"/>
                    </a:lnTo>
                    <a:lnTo>
                      <a:pt x="f93" y="f649"/>
                    </a:lnTo>
                    <a:lnTo>
                      <a:pt x="f93" y="f716"/>
                    </a:lnTo>
                    <a:lnTo>
                      <a:pt x="f110" y="f736"/>
                    </a:lnTo>
                    <a:lnTo>
                      <a:pt x="f106" y="f722"/>
                    </a:lnTo>
                    <a:lnTo>
                      <a:pt x="f91" y="f648"/>
                    </a:lnTo>
                    <a:lnTo>
                      <a:pt x="f90" y="f717"/>
                    </a:lnTo>
                    <a:lnTo>
                      <a:pt x="f90" y="f718"/>
                    </a:lnTo>
                    <a:lnTo>
                      <a:pt x="f90" y="f721"/>
                    </a:lnTo>
                    <a:lnTo>
                      <a:pt x="f90" y="f737"/>
                    </a:lnTo>
                    <a:lnTo>
                      <a:pt x="f140" y="f719"/>
                    </a:lnTo>
                    <a:lnTo>
                      <a:pt x="f98" y="f68"/>
                    </a:lnTo>
                    <a:lnTo>
                      <a:pt x="f142" y="f738"/>
                    </a:lnTo>
                    <a:lnTo>
                      <a:pt x="f96" y="f739"/>
                    </a:lnTo>
                    <a:lnTo>
                      <a:pt x="f106" y="f84"/>
                    </a:lnTo>
                    <a:lnTo>
                      <a:pt x="f115" y="f82"/>
                    </a:lnTo>
                    <a:lnTo>
                      <a:pt x="f124" y="f94"/>
                    </a:lnTo>
                    <a:lnTo>
                      <a:pt x="f199" y="f89"/>
                    </a:lnTo>
                    <a:lnTo>
                      <a:pt x="f199" y="f740"/>
                    </a:lnTo>
                    <a:lnTo>
                      <a:pt x="f204" y="f741"/>
                    </a:lnTo>
                    <a:lnTo>
                      <a:pt x="f161" y="f73"/>
                    </a:lnTo>
                    <a:lnTo>
                      <a:pt x="f693" y="f72"/>
                    </a:lnTo>
                    <a:lnTo>
                      <a:pt x="f163" y="f738"/>
                    </a:lnTo>
                    <a:lnTo>
                      <a:pt x="f165" y="f79"/>
                    </a:lnTo>
                    <a:lnTo>
                      <a:pt x="f159" y="f742"/>
                    </a:lnTo>
                    <a:lnTo>
                      <a:pt x="f166" y="f67"/>
                    </a:lnTo>
                    <a:lnTo>
                      <a:pt x="f157" y="f77"/>
                    </a:lnTo>
                    <a:lnTo>
                      <a:pt x="f267" y="f743"/>
                    </a:lnTo>
                    <a:lnTo>
                      <a:pt x="f181" y="f738"/>
                    </a:lnTo>
                    <a:lnTo>
                      <a:pt x="f269" y="f72"/>
                    </a:lnTo>
                    <a:lnTo>
                      <a:pt x="f165" y="f73"/>
                    </a:lnTo>
                    <a:lnTo>
                      <a:pt x="f202" y="f76"/>
                    </a:lnTo>
                    <a:lnTo>
                      <a:pt x="f160" y="f99"/>
                    </a:lnTo>
                    <a:lnTo>
                      <a:pt x="f160" y="f740"/>
                    </a:lnTo>
                    <a:lnTo>
                      <a:pt x="f160" y="f89"/>
                    </a:lnTo>
                    <a:lnTo>
                      <a:pt x="f693" y="f83"/>
                    </a:lnTo>
                    <a:lnTo>
                      <a:pt x="f123" y="f744"/>
                    </a:lnTo>
                    <a:lnTo>
                      <a:pt x="f204" y="f114"/>
                    </a:lnTo>
                    <a:lnTo>
                      <a:pt x="f693" y="f745"/>
                    </a:lnTo>
                    <a:lnTo>
                      <a:pt x="f164" y="f111"/>
                    </a:lnTo>
                    <a:lnTo>
                      <a:pt x="f165" y="f114"/>
                    </a:lnTo>
                    <a:lnTo>
                      <a:pt x="f159" y="f746"/>
                    </a:lnTo>
                    <a:lnTo>
                      <a:pt x="f176" y="f104"/>
                    </a:lnTo>
                    <a:lnTo>
                      <a:pt x="f269" y="f114"/>
                    </a:lnTo>
                    <a:lnTo>
                      <a:pt x="f159" y="f107"/>
                    </a:lnTo>
                    <a:lnTo>
                      <a:pt x="f269" y="f117"/>
                    </a:lnTo>
                    <a:lnTo>
                      <a:pt x="f159" y="f127"/>
                    </a:lnTo>
                    <a:lnTo>
                      <a:pt x="f160" y="f116"/>
                    </a:lnTo>
                    <a:lnTo>
                      <a:pt x="f164" y="f116"/>
                    </a:lnTo>
                    <a:lnTo>
                      <a:pt x="f693" y="f116"/>
                    </a:lnTo>
                    <a:lnTo>
                      <a:pt x="f164" y="f126"/>
                    </a:lnTo>
                    <a:lnTo>
                      <a:pt x="f160" y="f144"/>
                    </a:lnTo>
                    <a:lnTo>
                      <a:pt x="f165" y="f747"/>
                    </a:lnTo>
                    <a:lnTo>
                      <a:pt x="f165" y="f143"/>
                    </a:lnTo>
                    <a:lnTo>
                      <a:pt x="f179" y="f139"/>
                    </a:lnTo>
                    <a:lnTo>
                      <a:pt x="f267" y="f641"/>
                    </a:lnTo>
                    <a:lnTo>
                      <a:pt x="f157" y="f153"/>
                    </a:lnTo>
                    <a:lnTo>
                      <a:pt x="f185" y="f748"/>
                    </a:lnTo>
                    <a:lnTo>
                      <a:pt x="f352" y="f749"/>
                    </a:lnTo>
                    <a:lnTo>
                      <a:pt x="f187" y="f138"/>
                    </a:lnTo>
                    <a:lnTo>
                      <a:pt x="f666" y="f747"/>
                    </a:lnTo>
                    <a:lnTo>
                      <a:pt x="f222" y="f747"/>
                    </a:lnTo>
                    <a:lnTo>
                      <a:pt x="f283" y="f122"/>
                    </a:lnTo>
                    <a:lnTo>
                      <a:pt x="f244" y="f135"/>
                    </a:lnTo>
                    <a:lnTo>
                      <a:pt x="f236" y="f126"/>
                    </a:lnTo>
                    <a:lnTo>
                      <a:pt x="f400" y="f750"/>
                    </a:lnTo>
                    <a:lnTo>
                      <a:pt x="f213" y="f751"/>
                    </a:lnTo>
                    <a:lnTo>
                      <a:pt x="f400" y="f136"/>
                    </a:lnTo>
                    <a:lnTo>
                      <a:pt x="f236" y="f162"/>
                    </a:lnTo>
                    <a:lnTo>
                      <a:pt x="f244" y="f139"/>
                    </a:lnTo>
                    <a:lnTo>
                      <a:pt x="f666" y="f641"/>
                    </a:lnTo>
                    <a:lnTo>
                      <a:pt x="f217" y="f749"/>
                    </a:lnTo>
                    <a:lnTo>
                      <a:pt x="f220" y="f748"/>
                    </a:lnTo>
                    <a:lnTo>
                      <a:pt x="f191" y="f752"/>
                    </a:lnTo>
                    <a:lnTo>
                      <a:pt x="f246" y="f150"/>
                    </a:lnTo>
                    <a:lnTo>
                      <a:pt x="f218" y="f753"/>
                    </a:lnTo>
                    <a:lnTo>
                      <a:pt x="f218" y="f148"/>
                    </a:lnTo>
                    <a:lnTo>
                      <a:pt x="f193" y="f207"/>
                    </a:lnTo>
                    <a:lnTo>
                      <a:pt x="f218" y="f208"/>
                    </a:lnTo>
                    <a:lnTo>
                      <a:pt x="f281" y="f209"/>
                    </a:lnTo>
                    <a:lnTo>
                      <a:pt x="f217" y="f754"/>
                    </a:lnTo>
                    <a:lnTo>
                      <a:pt x="f191" y="f755"/>
                    </a:lnTo>
                    <a:lnTo>
                      <a:pt x="f228" y="f639"/>
                    </a:lnTo>
                    <a:lnTo>
                      <a:pt x="f157" y="f639"/>
                    </a:lnTo>
                    <a:lnTo>
                      <a:pt x="f179" y="f639"/>
                    </a:lnTo>
                    <a:lnTo>
                      <a:pt x="f166" y="f208"/>
                    </a:lnTo>
                    <a:lnTo>
                      <a:pt x="f165" y="f639"/>
                    </a:lnTo>
                    <a:lnTo>
                      <a:pt x="f176" y="f205"/>
                    </a:lnTo>
                    <a:lnTo>
                      <a:pt x="f157" y="f212"/>
                    </a:lnTo>
                    <a:lnTo>
                      <a:pt x="f185" y="f756"/>
                    </a:lnTo>
                    <a:lnTo>
                      <a:pt x="f218" y="f186"/>
                    </a:lnTo>
                    <a:lnTo>
                      <a:pt x="f195" y="f186"/>
                    </a:lnTo>
                    <a:lnTo>
                      <a:pt x="f283" y="f174"/>
                    </a:lnTo>
                    <a:lnTo>
                      <a:pt x="f236" y="f173"/>
                    </a:lnTo>
                    <a:lnTo>
                      <a:pt x="f757" y="f180"/>
                    </a:lnTo>
                    <a:lnTo>
                      <a:pt x="f3" y="f194"/>
                    </a:lnTo>
                    <a:lnTo>
                      <a:pt x="f321" y="f219"/>
                    </a:lnTo>
                    <a:lnTo>
                      <a:pt x="f426" y="f219"/>
                    </a:lnTo>
                    <a:lnTo>
                      <a:pt x="f318" y="f219"/>
                    </a:lnTo>
                    <a:lnTo>
                      <a:pt x="f318" y="f192"/>
                    </a:lnTo>
                    <a:lnTo>
                      <a:pt x="f305" y="f190"/>
                    </a:lnTo>
                    <a:lnTo>
                      <a:pt x="f303" y="f172"/>
                    </a:lnTo>
                    <a:lnTo>
                      <a:pt x="f758" y="f172"/>
                    </a:lnTo>
                    <a:lnTo>
                      <a:pt x="f454" y="f178"/>
                    </a:lnTo>
                    <a:lnTo>
                      <a:pt x="f453" y="f177"/>
                    </a:lnTo>
                    <a:lnTo>
                      <a:pt x="f453" y="f174"/>
                    </a:lnTo>
                    <a:lnTo>
                      <a:pt x="f426" y="f201"/>
                    </a:lnTo>
                    <a:lnTo>
                      <a:pt x="f304" y="f759"/>
                    </a:lnTo>
                    <a:lnTo>
                      <a:pt x="f452" y="f186"/>
                    </a:lnTo>
                    <a:lnTo>
                      <a:pt x="f449" y="f170"/>
                    </a:lnTo>
                    <a:lnTo>
                      <a:pt x="f447" y="f170"/>
                    </a:lnTo>
                    <a:lnTo>
                      <a:pt x="f760" y="f170"/>
                    </a:lnTo>
                    <a:lnTo>
                      <a:pt x="f462" y="f186"/>
                    </a:lnTo>
                    <a:lnTo>
                      <a:pt x="f444" y="f175"/>
                    </a:lnTo>
                    <a:lnTo>
                      <a:pt x="f444" y="f169"/>
                    </a:lnTo>
                    <a:lnTo>
                      <a:pt x="f480" y="f175"/>
                    </a:lnTo>
                    <a:lnTo>
                      <a:pt x="f509" y="f170"/>
                    </a:lnTo>
                    <a:lnTo>
                      <a:pt x="f441" y="f171"/>
                    </a:lnTo>
                    <a:lnTo>
                      <a:pt x="f460" y="f172"/>
                    </a:lnTo>
                    <a:lnTo>
                      <a:pt x="f450" y="f171"/>
                    </a:lnTo>
                    <a:lnTo>
                      <a:pt x="f455" y="f761"/>
                    </a:lnTo>
                    <a:lnTo>
                      <a:pt x="f452" y="f196"/>
                    </a:lnTo>
                    <a:lnTo>
                      <a:pt x="f450" y="f221"/>
                    </a:lnTo>
                    <a:lnTo>
                      <a:pt x="f458" y="f231"/>
                    </a:lnTo>
                    <a:lnTo>
                      <a:pt x="f444" y="f221"/>
                    </a:lnTo>
                    <a:lnTo>
                      <a:pt x="f444" y="f192"/>
                    </a:lnTo>
                    <a:lnTo>
                      <a:pt x="f465" y="f194"/>
                    </a:lnTo>
                    <a:lnTo>
                      <a:pt x="f762" y="f232"/>
                    </a:lnTo>
                    <a:lnTo>
                      <a:pt x="f506" y="f221"/>
                    </a:lnTo>
                    <a:lnTo>
                      <a:pt x="f481" y="f216"/>
                    </a:lnTo>
                    <a:lnTo>
                      <a:pt x="f342" y="f763"/>
                    </a:lnTo>
                    <a:lnTo>
                      <a:pt x="f479" y="f764"/>
                    </a:lnTo>
                    <a:lnTo>
                      <a:pt x="f479" y="f765"/>
                    </a:lnTo>
                    <a:lnTo>
                      <a:pt x="f342" y="f766"/>
                    </a:lnTo>
                    <a:lnTo>
                      <a:pt x="f337" y="f767"/>
                    </a:lnTo>
                    <a:lnTo>
                      <a:pt x="f439" y="f763"/>
                    </a:lnTo>
                    <a:lnTo>
                      <a:pt x="f440" y="f230"/>
                    </a:lnTo>
                    <a:lnTo>
                      <a:pt x="f480" y="f635"/>
                    </a:lnTo>
                    <a:lnTo>
                      <a:pt x="f521" y="f230"/>
                    </a:lnTo>
                    <a:lnTo>
                      <a:pt x="f458" y="f768"/>
                    </a:lnTo>
                    <a:lnTo>
                      <a:pt x="f445" y="f216"/>
                    </a:lnTo>
                    <a:lnTo>
                      <a:pt x="f518" y="f231"/>
                    </a:lnTo>
                    <a:lnTo>
                      <a:pt x="f454" y="f226"/>
                    </a:lnTo>
                    <a:lnTo>
                      <a:pt x="f455" y="f227"/>
                    </a:lnTo>
                    <a:lnTo>
                      <a:pt x="f453" y="f227"/>
                    </a:lnTo>
                    <a:lnTo>
                      <a:pt x="f321" y="f769"/>
                    </a:lnTo>
                    <a:lnTo>
                      <a:pt x="f301" y="f226"/>
                    </a:lnTo>
                    <a:lnTo>
                      <a:pt x="f298" y="f231"/>
                    </a:lnTo>
                    <a:lnTo>
                      <a:pt x="f295" y="f769"/>
                    </a:lnTo>
                    <a:lnTo>
                      <a:pt x="f296" y="f226"/>
                    </a:lnTo>
                    <a:lnTo>
                      <a:pt x="f757" y="f221"/>
                    </a:lnTo>
                    <a:lnTo>
                      <a:pt x="f402" y="f761"/>
                    </a:lnTo>
                    <a:lnTo>
                      <a:pt x="f236" y="f180"/>
                    </a:lnTo>
                    <a:lnTo>
                      <a:pt x="f283" y="f172"/>
                    </a:lnTo>
                    <a:lnTo>
                      <a:pt x="f222" y="f178"/>
                    </a:lnTo>
                    <a:lnTo>
                      <a:pt x="f666" y="f190"/>
                    </a:lnTo>
                    <a:lnTo>
                      <a:pt x="f666" y="f761"/>
                    </a:lnTo>
                    <a:lnTo>
                      <a:pt x="f215" y="f221"/>
                    </a:lnTo>
                    <a:lnTo>
                      <a:pt x="f213" y="f769"/>
                    </a:lnTo>
                    <a:lnTo>
                      <a:pt x="f409" y="f768"/>
                    </a:lnTo>
                    <a:lnTo>
                      <a:pt x="f396" y="f225"/>
                    </a:lnTo>
                    <a:lnTo>
                      <a:pt x="f3" y="f634"/>
                    </a:lnTo>
                    <a:lnTo>
                      <a:pt x="f321" y="f763"/>
                    </a:lnTo>
                    <a:lnTo>
                      <a:pt x="f318" y="f763"/>
                    </a:lnTo>
                    <a:lnTo>
                      <a:pt x="f453" y="f770"/>
                    </a:lnTo>
                    <a:lnTo>
                      <a:pt x="f321" y="f764"/>
                    </a:lnTo>
                    <a:lnTo>
                      <a:pt x="f321" y="f766"/>
                    </a:lnTo>
                    <a:lnTo>
                      <a:pt x="f301" y="f771"/>
                    </a:lnTo>
                    <a:lnTo>
                      <a:pt x="f313" y="f766"/>
                    </a:lnTo>
                    <a:lnTo>
                      <a:pt x="f419" y="f765"/>
                    </a:lnTo>
                    <a:lnTo>
                      <a:pt x="f757" y="f767"/>
                    </a:lnTo>
                    <a:lnTo>
                      <a:pt x="f772" y="f770"/>
                    </a:lnTo>
                    <a:lnTo>
                      <a:pt x="f213" y="f229"/>
                    </a:lnTo>
                    <a:lnTo>
                      <a:pt x="f400" y="f773"/>
                    </a:lnTo>
                    <a:lnTo>
                      <a:pt x="f244" y="f764"/>
                    </a:lnTo>
                    <a:lnTo>
                      <a:pt x="f666" y="f632"/>
                    </a:lnTo>
                    <a:lnTo>
                      <a:pt x="f281" y="f774"/>
                    </a:lnTo>
                    <a:lnTo>
                      <a:pt x="f213" y="f237"/>
                    </a:lnTo>
                    <a:lnTo>
                      <a:pt x="f402" y="f241"/>
                    </a:lnTo>
                    <a:lnTo>
                      <a:pt x="f213" y="f243"/>
                    </a:lnTo>
                    <a:lnTo>
                      <a:pt x="f215" y="f251"/>
                    </a:lnTo>
                    <a:lnTo>
                      <a:pt x="f402" y="f251"/>
                    </a:lnTo>
                    <a:lnTo>
                      <a:pt x="f236" y="f775"/>
                    </a:lnTo>
                    <a:lnTo>
                      <a:pt x="f242" y="f627"/>
                    </a:lnTo>
                    <a:lnTo>
                      <a:pt x="f217" y="f262"/>
                    </a:lnTo>
                    <a:lnTo>
                      <a:pt x="f281" y="f259"/>
                    </a:lnTo>
                    <a:lnTo>
                      <a:pt x="f223" y="f259"/>
                    </a:lnTo>
                    <a:lnTo>
                      <a:pt x="f286" y="f264"/>
                    </a:lnTo>
                    <a:lnTo>
                      <a:pt x="f402" y="f776"/>
                    </a:lnTo>
                    <a:lnTo>
                      <a:pt x="f772" y="f254"/>
                    </a:lnTo>
                    <a:lnTo>
                      <a:pt x="f399" y="f775"/>
                    </a:lnTo>
                    <a:lnTo>
                      <a:pt x="f412" y="f628"/>
                    </a:lnTo>
                    <a:lnTo>
                      <a:pt x="f409" y="f249"/>
                    </a:lnTo>
                    <a:lnTo>
                      <a:pt x="f296" y="f249"/>
                    </a:lnTo>
                    <a:lnTo>
                      <a:pt x="f300" y="f251"/>
                    </a:lnTo>
                    <a:lnTo>
                      <a:pt x="f293" y="f252"/>
                    </a:lnTo>
                    <a:lnTo>
                      <a:pt x="f296" y="f777"/>
                    </a:lnTo>
                    <a:lnTo>
                      <a:pt x="f295" y="f627"/>
                    </a:lnTo>
                    <a:lnTo>
                      <a:pt x="f778" y="f776"/>
                    </a:lnTo>
                    <a:lnTo>
                      <a:pt x="f293" y="f259"/>
                    </a:lnTo>
                    <a:lnTo>
                      <a:pt x="f305" y="f260"/>
                    </a:lnTo>
                    <a:lnTo>
                      <a:pt x="f450" y="f254"/>
                    </a:lnTo>
                    <a:lnTo>
                      <a:pt x="f450" y="f259"/>
                    </a:lnTo>
                    <a:lnTo>
                      <a:pt x="f453" y="f265"/>
                    </a:lnTo>
                    <a:lnTo>
                      <a:pt x="f426" y="f272"/>
                    </a:lnTo>
                    <a:lnTo>
                      <a:pt x="f664" y="f274"/>
                    </a:lnTo>
                    <a:lnTo>
                      <a:pt x="f449" y="f279"/>
                    </a:lnTo>
                    <a:lnTo>
                      <a:pt x="f760" y="f275"/>
                    </a:lnTo>
                    <a:lnTo>
                      <a:pt x="f458" y="f278"/>
                    </a:lnTo>
                    <a:lnTo>
                      <a:pt x="f450" y="f280"/>
                    </a:lnTo>
                    <a:lnTo>
                      <a:pt x="f664" y="f276"/>
                    </a:lnTo>
                    <a:lnTo>
                      <a:pt x="f454" y="f276"/>
                    </a:lnTo>
                    <a:lnTo>
                      <a:pt x="f308" y="f272"/>
                    </a:lnTo>
                    <a:lnTo>
                      <a:pt x="f295" y="f272"/>
                    </a:lnTo>
                    <a:lnTo>
                      <a:pt x="f399" y="f265"/>
                    </a:lnTo>
                    <a:lnTo>
                      <a:pt x="f778" y="f277"/>
                    </a:lnTo>
                    <a:lnTo>
                      <a:pt x="f778" y="f278"/>
                    </a:lnTo>
                    <a:lnTo>
                      <a:pt x="f665" y="f280"/>
                    </a:lnTo>
                    <a:lnTo>
                      <a:pt x="f313" y="f779"/>
                    </a:lnTo>
                    <a:lnTo>
                      <a:pt x="f419" y="f285"/>
                    </a:lnTo>
                    <a:lnTo>
                      <a:pt x="f757" y="f285"/>
                    </a:lnTo>
                    <a:lnTo>
                      <a:pt x="f757" y="f284"/>
                    </a:lnTo>
                    <a:lnTo>
                      <a:pt x="f772" y="f292"/>
                    </a:lnTo>
                    <a:lnTo>
                      <a:pt x="f296" y="f780"/>
                    </a:lnTo>
                    <a:lnTo>
                      <a:pt x="f781" y="f292"/>
                    </a:lnTo>
                    <a:lnTo>
                      <a:pt x="f308" y="f287"/>
                    </a:lnTo>
                    <a:lnTo>
                      <a:pt x="f454" y="f284"/>
                    </a:lnTo>
                    <a:lnTo>
                      <a:pt x="f453" y="f622"/>
                    </a:lnTo>
                    <a:lnTo>
                      <a:pt x="f304" y="f780"/>
                    </a:lnTo>
                    <a:lnTo>
                      <a:pt x="f303" y="f288"/>
                    </a:lnTo>
                    <a:lnTo>
                      <a:pt x="f3" y="f289"/>
                    </a:lnTo>
                    <a:lnTo>
                      <a:pt x="f295" y="f290"/>
                    </a:lnTo>
                    <a:lnTo>
                      <a:pt x="f295" y="f618"/>
                    </a:lnTo>
                    <a:lnTo>
                      <a:pt x="f396" y="f782"/>
                    </a:lnTo>
                    <a:lnTo>
                      <a:pt x="f397" y="f783"/>
                    </a:lnTo>
                    <a:lnTo>
                      <a:pt x="f295" y="f783"/>
                    </a:lnTo>
                    <a:lnTo>
                      <a:pt x="f313" y="f783"/>
                    </a:lnTo>
                    <a:lnTo>
                      <a:pt x="f293" y="f782"/>
                    </a:lnTo>
                    <a:lnTo>
                      <a:pt x="f303" y="f784"/>
                    </a:lnTo>
                    <a:lnTo>
                      <a:pt x="f305" y="f618"/>
                    </a:lnTo>
                    <a:lnTo>
                      <a:pt x="f426" y="f618"/>
                    </a:lnTo>
                    <a:lnTo>
                      <a:pt x="f304" y="f618"/>
                    </a:lnTo>
                    <a:lnTo>
                      <a:pt x="f453" y="f620"/>
                    </a:lnTo>
                    <a:lnTo>
                      <a:pt x="f449" y="f785"/>
                    </a:lnTo>
                    <a:lnTo>
                      <a:pt x="f521" y="f620"/>
                    </a:lnTo>
                    <a:lnTo>
                      <a:pt x="f462" y="f290"/>
                    </a:lnTo>
                    <a:lnTo>
                      <a:pt x="f444" y="f290"/>
                    </a:lnTo>
                    <a:lnTo>
                      <a:pt x="f509" y="f618"/>
                    </a:lnTo>
                    <a:lnTo>
                      <a:pt x="f786" y="f618"/>
                    </a:lnTo>
                    <a:lnTo>
                      <a:pt x="f440" y="f782"/>
                    </a:lnTo>
                    <a:lnTo>
                      <a:pt x="f464" y="f617"/>
                    </a:lnTo>
                    <a:lnTo>
                      <a:pt x="f786" y="f617"/>
                    </a:lnTo>
                    <a:lnTo>
                      <a:pt x="f460" y="f783"/>
                    </a:lnTo>
                    <a:lnTo>
                      <a:pt x="f449" y="f618"/>
                    </a:lnTo>
                    <a:lnTo>
                      <a:pt x="f455" y="f618"/>
                    </a:lnTo>
                    <a:lnTo>
                      <a:pt x="f452" y="f618"/>
                    </a:lnTo>
                    <a:lnTo>
                      <a:pt x="f319" y="f783"/>
                    </a:lnTo>
                    <a:lnTo>
                      <a:pt x="f319" y="f787"/>
                    </a:lnTo>
                    <a:lnTo>
                      <a:pt x="f319" y="f788"/>
                    </a:lnTo>
                    <a:lnTo>
                      <a:pt x="f449" y="f294"/>
                    </a:lnTo>
                    <a:lnTo>
                      <a:pt x="f521" y="f294"/>
                    </a:lnTo>
                    <a:lnTo>
                      <a:pt x="f458" y="f307"/>
                    </a:lnTo>
                    <a:lnTo>
                      <a:pt x="f445" y="f306"/>
                    </a:lnTo>
                    <a:lnTo>
                      <a:pt x="f518" y="f616"/>
                    </a:lnTo>
                    <a:lnTo>
                      <a:pt x="f453" y="f302"/>
                    </a:lnTo>
                    <a:lnTo>
                      <a:pt x="f758" y="f789"/>
                    </a:lnTo>
                    <a:lnTo>
                      <a:pt x="f448" y="f790"/>
                    </a:lnTo>
                    <a:lnTo>
                      <a:pt x="f450" y="f790"/>
                    </a:lnTo>
                    <a:lnTo>
                      <a:pt x="f465" y="f299"/>
                    </a:lnTo>
                    <a:lnTo>
                      <a:pt x="f438" y="f791"/>
                    </a:lnTo>
                    <a:lnTo>
                      <a:pt x="f499" y="f299"/>
                    </a:lnTo>
                    <a:lnTo>
                      <a:pt x="f481" y="f7"/>
                    </a:lnTo>
                    <a:lnTo>
                      <a:pt x="f762" y="f310"/>
                    </a:lnTo>
                    <a:lnTo>
                      <a:pt x="f480" y="f309"/>
                    </a:lnTo>
                    <a:lnTo>
                      <a:pt x="f441" y="f309"/>
                    </a:lnTo>
                    <a:lnTo>
                      <a:pt x="f462" y="f792"/>
                    </a:lnTo>
                    <a:lnTo>
                      <a:pt x="f521" y="f317"/>
                    </a:lnTo>
                    <a:lnTo>
                      <a:pt x="f460" y="f793"/>
                    </a:lnTo>
                    <a:lnTo>
                      <a:pt x="f445" y="f793"/>
                    </a:lnTo>
                    <a:lnTo>
                      <a:pt x="f449" y="f794"/>
                    </a:lnTo>
                    <a:lnTo>
                      <a:pt x="f319" y="f795"/>
                    </a:lnTo>
                    <a:lnTo>
                      <a:pt x="f304" y="f609"/>
                    </a:lnTo>
                    <a:lnTo>
                      <a:pt x="f448" y="f609"/>
                    </a:lnTo>
                    <a:lnTo>
                      <a:pt x="f450" y="f609"/>
                    </a:lnTo>
                    <a:lnTo>
                      <a:pt x="f449" y="f609"/>
                    </a:lnTo>
                    <a:lnTo>
                      <a:pt x="f760" y="f609"/>
                    </a:lnTo>
                    <a:lnTo>
                      <a:pt x="f441" y="f609"/>
                    </a:lnTo>
                    <a:lnTo>
                      <a:pt x="f509" y="f608"/>
                    </a:lnTo>
                    <a:lnTo>
                      <a:pt x="f462" y="f796"/>
                    </a:lnTo>
                    <a:lnTo>
                      <a:pt x="f441" y="f796"/>
                    </a:lnTo>
                    <a:lnTo>
                      <a:pt x="f762" y="f607"/>
                    </a:lnTo>
                    <a:lnTo>
                      <a:pt x="f438" y="f797"/>
                    </a:lnTo>
                    <a:lnTo>
                      <a:pt x="f499" y="f798"/>
                    </a:lnTo>
                    <a:lnTo>
                      <a:pt x="f438" y="f799"/>
                    </a:lnTo>
                    <a:lnTo>
                      <a:pt x="f800" y="f801"/>
                    </a:lnTo>
                    <a:lnTo>
                      <a:pt x="f800" y="f802"/>
                    </a:lnTo>
                    <a:lnTo>
                      <a:pt x="f507" y="f801"/>
                    </a:lnTo>
                    <a:lnTo>
                      <a:pt x="f337" y="f803"/>
                    </a:lnTo>
                    <a:lnTo>
                      <a:pt x="f337" y="f544"/>
                    </a:lnTo>
                    <a:lnTo>
                      <a:pt x="f471" y="f804"/>
                    </a:lnTo>
                    <a:lnTo>
                      <a:pt x="f334" y="f547"/>
                    </a:lnTo>
                    <a:lnTo>
                      <a:pt x="f471" y="f333"/>
                    </a:lnTo>
                    <a:lnTo>
                      <a:pt x="f342" y="f329"/>
                    </a:lnTo>
                    <a:lnTo>
                      <a:pt x="f479" y="f797"/>
                    </a:lnTo>
                    <a:lnTo>
                      <a:pt x="f328" y="f796"/>
                    </a:lnTo>
                    <a:lnTo>
                      <a:pt x="f434" y="f607"/>
                    </a:lnTo>
                    <a:lnTo>
                      <a:pt x="f345" y="f805"/>
                    </a:lnTo>
                    <a:lnTo>
                      <a:pt x="f475" y="f806"/>
                    </a:lnTo>
                    <a:lnTo>
                      <a:pt x="f475" y="f327"/>
                    </a:lnTo>
                    <a:lnTo>
                      <a:pt x="f467" y="f807"/>
                    </a:lnTo>
                    <a:lnTo>
                      <a:pt x="f475" y="f807"/>
                    </a:lnTo>
                    <a:lnTo>
                      <a:pt x="f459" y="f331"/>
                    </a:lnTo>
                    <a:lnTo>
                      <a:pt x="f495" y="f331"/>
                    </a:lnTo>
                    <a:lnTo>
                      <a:pt x="f496" y="f331"/>
                    </a:lnTo>
                    <a:lnTo>
                      <a:pt x="f425" y="f547"/>
                    </a:lnTo>
                    <a:lnTo>
                      <a:pt x="f427" y="f546"/>
                    </a:lnTo>
                    <a:lnTo>
                      <a:pt x="f424" y="f546"/>
                    </a:lnTo>
                    <a:lnTo>
                      <a:pt x="f502" y="f806"/>
                    </a:lnTo>
                    <a:lnTo>
                      <a:pt x="f410" y="f327"/>
                    </a:lnTo>
                    <a:lnTo>
                      <a:pt x="f423" y="f807"/>
                    </a:lnTo>
                    <a:lnTo>
                      <a:pt x="f424" y="f807"/>
                    </a:lnTo>
                    <a:lnTo>
                      <a:pt x="f456" y="f333"/>
                    </a:lnTo>
                    <a:lnTo>
                      <a:pt x="f647" y="f549"/>
                    </a:lnTo>
                    <a:lnTo>
                      <a:pt x="f496" y="f326"/>
                    </a:lnTo>
                    <a:lnTo>
                      <a:pt x="f494" y="f326"/>
                    </a:lnTo>
                    <a:lnTo>
                      <a:pt x="f808" y="f326"/>
                    </a:lnTo>
                    <a:lnTo>
                      <a:pt x="f435" y="f326"/>
                    </a:lnTo>
                    <a:lnTo>
                      <a:pt x="f475" y="f335"/>
                    </a:lnTo>
                    <a:lnTo>
                      <a:pt x="f435" y="f325"/>
                    </a:lnTo>
                    <a:lnTo>
                      <a:pt x="f436" y="f323"/>
                    </a:lnTo>
                    <a:lnTo>
                      <a:pt x="f809" y="f810"/>
                    </a:lnTo>
                    <a:lnTo>
                      <a:pt x="f492" y="f346"/>
                    </a:lnTo>
                    <a:lnTo>
                      <a:pt x="f811" y="f812"/>
                    </a:lnTo>
                    <a:lnTo>
                      <a:pt x="f498" y="f599"/>
                    </a:lnTo>
                    <a:lnTo>
                      <a:pt x="f457" y="f346"/>
                    </a:lnTo>
                    <a:lnTo>
                      <a:pt x="f491" y="f346"/>
                    </a:lnTo>
                    <a:lnTo>
                      <a:pt x="f502" y="f812"/>
                    </a:lnTo>
                    <a:lnTo>
                      <a:pt x="f502" y="f552"/>
                    </a:lnTo>
                    <a:lnTo>
                      <a:pt x="f548" y="f346"/>
                    </a:lnTo>
                    <a:lnTo>
                      <a:pt x="f486" y="f346"/>
                    </a:lnTo>
                    <a:lnTo>
                      <a:pt x="f813" y="f599"/>
                    </a:lnTo>
                    <a:lnTo>
                      <a:pt x="f502" y="f814"/>
                    </a:lnTo>
                    <a:lnTo>
                      <a:pt x="f489" y="f815"/>
                    </a:lnTo>
                    <a:lnTo>
                      <a:pt x="f427" y="f816"/>
                    </a:lnTo>
                    <a:lnTo>
                      <a:pt x="f436" y="f812"/>
                    </a:lnTo>
                    <a:lnTo>
                      <a:pt x="f495" y="f817"/>
                    </a:lnTo>
                    <a:lnTo>
                      <a:pt x="f640" y="f597"/>
                    </a:lnTo>
                    <a:lnTo>
                      <a:pt x="f423" y="f818"/>
                    </a:lnTo>
                    <a:lnTo>
                      <a:pt x="f423" y="f598"/>
                    </a:lnTo>
                    <a:lnTo>
                      <a:pt x="f410" y="f598"/>
                    </a:lnTo>
                    <a:lnTo>
                      <a:pt x="f548" y="f598"/>
                    </a:lnTo>
                    <a:lnTo>
                      <a:pt x="f413" y="f554"/>
                    </a:lnTo>
                    <a:lnTo>
                      <a:pt x="f508" y="f819"/>
                    </a:lnTo>
                    <a:lnTo>
                      <a:pt x="f378" y="f820"/>
                    </a:lnTo>
                    <a:lnTo>
                      <a:pt x="f384" y="f598"/>
                    </a:lnTo>
                    <a:lnTo>
                      <a:pt x="f484" y="f346"/>
                    </a:lnTo>
                    <a:lnTo>
                      <a:pt x="f484" y="f551"/>
                    </a:lnTo>
                    <a:lnTo>
                      <a:pt x="f484" y="f323"/>
                    </a:lnTo>
                    <a:lnTo>
                      <a:pt x="f508" y="f343"/>
                    </a:lnTo>
                    <a:lnTo>
                      <a:pt x="f378" y="f821"/>
                    </a:lnTo>
                    <a:lnTo>
                      <a:pt x="f362" y="f344"/>
                    </a:lnTo>
                    <a:lnTo>
                      <a:pt x="f373" y="f323"/>
                    </a:lnTo>
                    <a:lnTo>
                      <a:pt x="f384" y="f551"/>
                    </a:lnTo>
                    <a:lnTo>
                      <a:pt x="f392" y="f346"/>
                    </a:lnTo>
                    <a:lnTo>
                      <a:pt x="f378" y="f814"/>
                    </a:lnTo>
                    <a:lnTo>
                      <a:pt x="f386" y="f817"/>
                    </a:lnTo>
                    <a:lnTo>
                      <a:pt x="f398" y="f819"/>
                    </a:lnTo>
                    <a:lnTo>
                      <a:pt x="f371" y="f554"/>
                    </a:lnTo>
                    <a:lnTo>
                      <a:pt x="f374" y="f817"/>
                    </a:lnTo>
                    <a:lnTo>
                      <a:pt x="f361" y="f817"/>
                    </a:lnTo>
                    <a:lnTo>
                      <a:pt x="f368" y="f816"/>
                    </a:lnTo>
                    <a:lnTo>
                      <a:pt x="f369" y="f598"/>
                    </a:lnTo>
                    <a:lnTo>
                      <a:pt x="f563" y="f818"/>
                    </a:lnTo>
                    <a:lnTo>
                      <a:pt x="f822" y="f598"/>
                    </a:lnTo>
                    <a:lnTo>
                      <a:pt x="f823" y="f814"/>
                    </a:lnTo>
                    <a:lnTo>
                      <a:pt x="f636" y="f552"/>
                    </a:lnTo>
                    <a:lnTo>
                      <a:pt x="f406" y="f599"/>
                    </a:lnTo>
                    <a:lnTo>
                      <a:pt x="f406" y="f344"/>
                    </a:lnTo>
                    <a:lnTo>
                      <a:pt x="f406" y="f824"/>
                    </a:lnTo>
                    <a:lnTo>
                      <a:pt x="f629" y="f339"/>
                    </a:lnTo>
                    <a:lnTo>
                      <a:pt x="f630" y="f338"/>
                    </a:lnTo>
                    <a:lnTo>
                      <a:pt x="f625" y="f335"/>
                    </a:lnTo>
                    <a:lnTo>
                      <a:pt x="f625" y="f344"/>
                    </a:lnTo>
                    <a:lnTo>
                      <a:pt x="f391" y="f599"/>
                    </a:lnTo>
                    <a:lnTo>
                      <a:pt x="f625" y="f812"/>
                    </a:lnTo>
                    <a:lnTo>
                      <a:pt x="f630" y="f598"/>
                    </a:lnTo>
                    <a:lnTo>
                      <a:pt x="f406" y="f817"/>
                    </a:lnTo>
                    <a:lnTo>
                      <a:pt x="f629" y="f820"/>
                    </a:lnTo>
                    <a:lnTo>
                      <a:pt x="f825" y="f555"/>
                    </a:lnTo>
                    <a:lnTo>
                      <a:pt x="f630" y="f826"/>
                    </a:lnTo>
                    <a:lnTo>
                      <a:pt x="f629" y="f827"/>
                    </a:lnTo>
                    <a:lnTo>
                      <a:pt x="f405" y="f820"/>
                    </a:lnTo>
                    <a:lnTo>
                      <a:pt x="f637" y="f557"/>
                    </a:lnTo>
                    <a:lnTo>
                      <a:pt x="f638" y="f557"/>
                    </a:lnTo>
                    <a:lnTo>
                      <a:pt x="f369" y="f557"/>
                    </a:lnTo>
                    <a:lnTo>
                      <a:pt x="f371" y="f828"/>
                    </a:lnTo>
                    <a:lnTo>
                      <a:pt x="f370" y="f829"/>
                    </a:lnTo>
                    <a:lnTo>
                      <a:pt x="f369" y="f829"/>
                    </a:lnTo>
                    <a:lnTo>
                      <a:pt x="f369" y="f830"/>
                    </a:lnTo>
                    <a:lnTo>
                      <a:pt x="f831" y="f832"/>
                    </a:lnTo>
                    <a:lnTo>
                      <a:pt x="f371" y="f561"/>
                    </a:lnTo>
                    <a:lnTo>
                      <a:pt x="f376" y="f833"/>
                    </a:lnTo>
                    <a:lnTo>
                      <a:pt x="f508" y="f595"/>
                    </a:lnTo>
                    <a:lnTo>
                      <a:pt x="f527" y="f830"/>
                    </a:lnTo>
                    <a:lnTo>
                      <a:pt x="f484" y="f834"/>
                    </a:lnTo>
                    <a:lnTo>
                      <a:pt x="f418" y="f827"/>
                    </a:lnTo>
                    <a:lnTo>
                      <a:pt x="f420" y="f555"/>
                    </a:lnTo>
                    <a:lnTo>
                      <a:pt x="f486" y="f597"/>
                    </a:lnTo>
                    <a:lnTo>
                      <a:pt x="f485" y="f834"/>
                    </a:lnTo>
                    <a:lnTo>
                      <a:pt x="f813" y="f561"/>
                    </a:lnTo>
                    <a:lnTo>
                      <a:pt x="f489" y="f835"/>
                    </a:lnTo>
                    <a:lnTo>
                      <a:pt x="f496" y="f596"/>
                    </a:lnTo>
                    <a:lnTo>
                      <a:pt x="f497" y="f557"/>
                    </a:lnTo>
                    <a:lnTo>
                      <a:pt x="f809" y="f835"/>
                    </a:lnTo>
                    <a:lnTo>
                      <a:pt x="f495" y="f834"/>
                    </a:lnTo>
                    <a:lnTo>
                      <a:pt x="f836" y="f829"/>
                    </a:lnTo>
                    <a:lnTo>
                      <a:pt x="f645" y="f593"/>
                    </a:lnTo>
                    <a:lnTo>
                      <a:pt x="f491" y="f568"/>
                    </a:lnTo>
                    <a:lnTo>
                      <a:pt x="f442" y="f576"/>
                    </a:lnTo>
                    <a:lnTo>
                      <a:pt x="f410" y="f592"/>
                    </a:lnTo>
                    <a:lnTo>
                      <a:pt x="f424" y="f580"/>
                    </a:lnTo>
                    <a:lnTo>
                      <a:pt x="f421" y="f520"/>
                    </a:lnTo>
                    <a:lnTo>
                      <a:pt x="f486" y="f520"/>
                    </a:lnTo>
                    <a:lnTo>
                      <a:pt x="f527" y="f591"/>
                    </a:lnTo>
                    <a:lnTo>
                      <a:pt x="f414" y="f837"/>
                    </a:lnTo>
                    <a:lnTo>
                      <a:pt x="f838" y="f578"/>
                    </a:lnTo>
                    <a:lnTo>
                      <a:pt x="f527" y="f576"/>
                    </a:lnTo>
                    <a:lnTo>
                      <a:pt x="f380" y="f839"/>
                    </a:lnTo>
                    <a:lnTo>
                      <a:pt x="f384" y="f582"/>
                    </a:lnTo>
                    <a:lnTo>
                      <a:pt x="f2" y="f591"/>
                    </a:lnTo>
                    <a:lnTo>
                      <a:pt x="f840" y="f517"/>
                    </a:lnTo>
                    <a:lnTo>
                      <a:pt x="f2" y="f517"/>
                    </a:lnTo>
                    <a:lnTo>
                      <a:pt x="f373" y="f517"/>
                    </a:lnTo>
                    <a:lnTo>
                      <a:pt x="f484" y="f522"/>
                    </a:lnTo>
                    <a:lnTo>
                      <a:pt x="f413" y="f841"/>
                    </a:lnTo>
                    <a:lnTo>
                      <a:pt x="f487" y="f523"/>
                    </a:lnTo>
                    <a:lnTo>
                      <a:pt x="f485" y="f842"/>
                    </a:lnTo>
                    <a:lnTo>
                      <a:pt x="f528" y="f510"/>
                    </a:lnTo>
                    <a:lnTo>
                      <a:pt x="f838" y="f513"/>
                    </a:lnTo>
                    <a:lnTo>
                      <a:pt x="f414" y="f349"/>
                    </a:lnTo>
                    <a:lnTo>
                      <a:pt x="f395" y="f843"/>
                    </a:lnTo>
                    <a:lnTo>
                      <a:pt x="f482" y="f611"/>
                    </a:lnTo>
                    <a:lnTo>
                      <a:pt x="f378" y="f613"/>
                    </a:lnTo>
                    <a:lnTo>
                      <a:pt x="f371" y="f844"/>
                    </a:lnTo>
                    <a:lnTo>
                      <a:pt x="f840" y="f844"/>
                    </a:lnTo>
                    <a:lnTo>
                      <a:pt x="f831" y="f843"/>
                    </a:lnTo>
                    <a:lnTo>
                      <a:pt x="f368" y="f587"/>
                    </a:lnTo>
                    <a:lnTo>
                      <a:pt x="f374" y="f349"/>
                    </a:lnTo>
                    <a:lnTo>
                      <a:pt x="f371" y="f351"/>
                    </a:lnTo>
                    <a:lnTo>
                      <a:pt x="f377" y="f590"/>
                    </a:lnTo>
                    <a:lnTo>
                      <a:pt x="f386" y="f351"/>
                    </a:lnTo>
                    <a:lnTo>
                      <a:pt x="f362" y="f587"/>
                    </a:lnTo>
                    <a:lnTo>
                      <a:pt x="f371" y="f348"/>
                    </a:lnTo>
                    <a:lnTo>
                      <a:pt x="f376" y="f842"/>
                    </a:lnTo>
                    <a:lnTo>
                      <a:pt x="f386" y="f842"/>
                    </a:lnTo>
                    <a:lnTo>
                      <a:pt x="f377" y="f845"/>
                    </a:lnTo>
                    <a:lnTo>
                      <a:pt x="f368" y="f510"/>
                    </a:lnTo>
                    <a:lnTo>
                      <a:pt x="f831" y="f846"/>
                    </a:lnTo>
                    <a:lnTo>
                      <a:pt x="f404" y="f847"/>
                    </a:lnTo>
                    <a:lnTo>
                      <a:pt x="f831" y="f588"/>
                    </a:lnTo>
                    <a:lnTo>
                      <a:pt x="f831" y="f594"/>
                    </a:lnTo>
                    <a:lnTo>
                      <a:pt x="f831" y="f522"/>
                    </a:lnTo>
                    <a:lnTo>
                      <a:pt x="f822" y="f523"/>
                    </a:lnTo>
                    <a:lnTo>
                      <a:pt x="f407" y="f847"/>
                    </a:lnTo>
                    <a:lnTo>
                      <a:pt x="f625" y="f588"/>
                    </a:lnTo>
                    <a:lnTo>
                      <a:pt x="f391" y="f517"/>
                    </a:lnTo>
                    <a:lnTo>
                      <a:pt x="f389" y="f591"/>
                    </a:lnTo>
                    <a:lnTo>
                      <a:pt x="f848" y="f849"/>
                    </a:lnTo>
                    <a:lnTo>
                      <a:pt x="f393" y="f572"/>
                    </a:lnTo>
                    <a:lnTo>
                      <a:pt x="f385" y="f850"/>
                    </a:lnTo>
                    <a:lnTo>
                      <a:pt x="f851" y="f576"/>
                    </a:lnTo>
                    <a:lnTo>
                      <a:pt x="f394" y="f592"/>
                    </a:lnTo>
                    <a:lnTo>
                      <a:pt x="f852" y="f853"/>
                    </a:lnTo>
                    <a:lnTo>
                      <a:pt x="f854" y="f578"/>
                    </a:lnTo>
                    <a:lnTo>
                      <a:pt x="f623" y="f520"/>
                    </a:lnTo>
                    <a:lnTo>
                      <a:pt x="f381" y="f520"/>
                    </a:lnTo>
                    <a:lnTo>
                      <a:pt x="f353" y="f604"/>
                    </a:lnTo>
                    <a:lnTo>
                      <a:pt x="f624" y="f855"/>
                    </a:lnTo>
                    <a:lnTo>
                      <a:pt x="f394" y="f582"/>
                    </a:lnTo>
                    <a:lnTo>
                      <a:pt x="f385" y="f849"/>
                    </a:lnTo>
                    <a:lnTo>
                      <a:pt x="f856" y="f520"/>
                    </a:lnTo>
                    <a:lnTo>
                      <a:pt x="f570" y="f520"/>
                    </a:lnTo>
                    <a:lnTo>
                      <a:pt x="f857" y="f841"/>
                    </a:lnTo>
                    <a:lnTo>
                      <a:pt x="f848" y="f589"/>
                    </a:lnTo>
                    <a:lnTo>
                      <a:pt x="f856" y="f523"/>
                    </a:lnTo>
                    <a:lnTo>
                      <a:pt x="f393" y="f842"/>
                    </a:lnTo>
                    <a:lnTo>
                      <a:pt x="f388" y="f510"/>
                    </a:lnTo>
                    <a:lnTo>
                      <a:pt x="f379" y="f351"/>
                    </a:lnTo>
                    <a:lnTo>
                      <a:pt x="f359" y="f583"/>
                    </a:lnTo>
                    <a:lnTo>
                      <a:pt x="f354" y="f350"/>
                    </a:lnTo>
                    <a:lnTo>
                      <a:pt x="f355" y="f611"/>
                    </a:lnTo>
                    <a:lnTo>
                      <a:pt x="f858" y="f844"/>
                    </a:lnTo>
                    <a:lnTo>
                      <a:pt x="f355" y="f844"/>
                    </a:lnTo>
                    <a:lnTo>
                      <a:pt x="f354" y="f859"/>
                    </a:lnTo>
                    <a:lnTo>
                      <a:pt x="f359" y="f613"/>
                    </a:lnTo>
                    <a:lnTo>
                      <a:pt x="f381" y="f350"/>
                    </a:lnTo>
                    <a:lnTo>
                      <a:pt x="f379" y="f583"/>
                    </a:lnTo>
                    <a:lnTo>
                      <a:pt x="f388" y="f349"/>
                    </a:lnTo>
                    <a:lnTo>
                      <a:pt x="f857" y="f510"/>
                    </a:lnTo>
                    <a:lnTo>
                      <a:pt x="f860" y="f513"/>
                    </a:lnTo>
                    <a:lnTo>
                      <a:pt x="f566" y="f349"/>
                    </a:lnTo>
                    <a:lnTo>
                      <a:pt x="f822" y="f351"/>
                    </a:lnTo>
                    <a:lnTo>
                      <a:pt x="f404" y="f613"/>
                    </a:lnTo>
                    <a:lnTo>
                      <a:pt x="f366" y="f861"/>
                    </a:lnTo>
                    <a:lnTo>
                      <a:pt x="f862" y="f863"/>
                    </a:lnTo>
                    <a:lnTo>
                      <a:pt x="f825" y="f613"/>
                    </a:lnTo>
                    <a:lnTo>
                      <a:pt x="f625" y="f581"/>
                    </a:lnTo>
                    <a:lnTo>
                      <a:pt x="f825" y="f861"/>
                    </a:lnTo>
                    <a:lnTo>
                      <a:pt x="f566" y="f615"/>
                    </a:lnTo>
                    <a:lnTo>
                      <a:pt x="f823" y="f356"/>
                    </a:lnTo>
                    <a:lnTo>
                      <a:pt x="f822" y="f858"/>
                    </a:lnTo>
                    <a:lnTo>
                      <a:pt x="f369" y="f858"/>
                    </a:lnTo>
                    <a:lnTo>
                      <a:pt x="f638" y="f357"/>
                    </a:lnTo>
                    <a:lnTo>
                      <a:pt x="f364" y="f357"/>
                    </a:lnTo>
                    <a:lnTo>
                      <a:pt x="f637" y="f864"/>
                    </a:lnTo>
                    <a:lnTo>
                      <a:pt x="f407" y="f621"/>
                    </a:lnTo>
                    <a:lnTo>
                      <a:pt x="f823" y="f621"/>
                    </a:lnTo>
                    <a:lnTo>
                      <a:pt x="f366" y="f621"/>
                    </a:lnTo>
                    <a:lnTo>
                      <a:pt x="f367" y="f360"/>
                    </a:lnTo>
                    <a:lnTo>
                      <a:pt x="f823" y="f573"/>
                    </a:lnTo>
                    <a:lnTo>
                      <a:pt x="f636" y="f353"/>
                    </a:lnTo>
                    <a:lnTo>
                      <a:pt x="f625" y="f621"/>
                    </a:lnTo>
                    <a:lnTo>
                      <a:pt x="f857" y="f360"/>
                    </a:lnTo>
                    <a:lnTo>
                      <a:pt x="f570" y="f865"/>
                    </a:lnTo>
                    <a:lnTo>
                      <a:pt x="f385" y="f864"/>
                    </a:lnTo>
                    <a:lnTo>
                      <a:pt x="f852" y="f621"/>
                    </a:lnTo>
                    <a:lnTo>
                      <a:pt x="f856" y="f381"/>
                    </a:lnTo>
                    <a:lnTo>
                      <a:pt x="f389" y="f379"/>
                    </a:lnTo>
                    <a:lnTo>
                      <a:pt x="f626" y="f866"/>
                    </a:lnTo>
                    <a:lnTo>
                      <a:pt x="f629" y="f851"/>
                    </a:lnTo>
                    <a:lnTo>
                      <a:pt x="f391" y="f856"/>
                    </a:lnTo>
                    <a:lnTo>
                      <a:pt x="f851" y="f851"/>
                    </a:lnTo>
                    <a:lnTo>
                      <a:pt x="f387" y="f867"/>
                    </a:lnTo>
                    <a:lnTo>
                      <a:pt x="f385" y="f867"/>
                    </a:lnTo>
                    <a:lnTo>
                      <a:pt x="f379" y="f624"/>
                    </a:lnTo>
                    <a:lnTo>
                      <a:pt x="f868" y="f379"/>
                    </a:lnTo>
                    <a:lnTo>
                      <a:pt x="f619" y="f621"/>
                    </a:lnTo>
                    <a:lnTo>
                      <a:pt x="f383" y="f575"/>
                    </a:lnTo>
                    <a:lnTo>
                      <a:pt x="f354" y="f623"/>
                    </a:lnTo>
                    <a:lnTo>
                      <a:pt x="f354" y="f381"/>
                    </a:lnTo>
                    <a:lnTo>
                      <a:pt x="f864" y="f866"/>
                    </a:lnTo>
                    <a:lnTo>
                      <a:pt x="f854" y="f851"/>
                    </a:lnTo>
                    <a:lnTo>
                      <a:pt x="f854" y="f856"/>
                    </a:lnTo>
                    <a:lnTo>
                      <a:pt x="f387" y="f393"/>
                    </a:lnTo>
                    <a:lnTo>
                      <a:pt x="f391" y="f869"/>
                    </a:lnTo>
                    <a:lnTo>
                      <a:pt x="f860" y="f860"/>
                    </a:lnTo>
                    <a:lnTo>
                      <a:pt x="f860" y="f629"/>
                    </a:lnTo>
                    <a:lnTo>
                      <a:pt x="f860" y="f862"/>
                    </a:lnTo>
                    <a:lnTo>
                      <a:pt x="f860" y="f566"/>
                    </a:lnTo>
                    <a:lnTo>
                      <a:pt x="f825" y="f405"/>
                    </a:lnTo>
                    <a:lnTo>
                      <a:pt x="f825" y="f870"/>
                    </a:lnTo>
                    <a:lnTo>
                      <a:pt x="f871" y="f870"/>
                    </a:lnTo>
                    <a:lnTo>
                      <a:pt x="f636" y="f566"/>
                    </a:lnTo>
                    <a:lnTo>
                      <a:pt x="f636" y="f636"/>
                    </a:lnTo>
                    <a:lnTo>
                      <a:pt x="f636" y="f630"/>
                    </a:lnTo>
                    <a:lnTo>
                      <a:pt x="f636" y="f860"/>
                    </a:lnTo>
                    <a:lnTo>
                      <a:pt x="f862" y="f869"/>
                    </a:lnTo>
                    <a:lnTo>
                      <a:pt x="f637" y="f872"/>
                    </a:lnTo>
                    <a:lnTo>
                      <a:pt x="f404" y="f851"/>
                    </a:lnTo>
                    <a:lnTo>
                      <a:pt x="f369" y="f624"/>
                    </a:lnTo>
                    <a:lnTo>
                      <a:pt x="f370" y="f379"/>
                    </a:lnTo>
                    <a:lnTo>
                      <a:pt x="f363" y="f623"/>
                    </a:lnTo>
                    <a:lnTo>
                      <a:pt x="f398" y="f575"/>
                    </a:lnTo>
                    <a:lnTo>
                      <a:pt x="f378" y="f359"/>
                    </a:lnTo>
                    <a:lnTo>
                      <a:pt x="f384" y="f358"/>
                    </a:lnTo>
                    <a:lnTo>
                      <a:pt x="f838" y="f577"/>
                    </a:lnTo>
                    <a:lnTo>
                      <a:pt x="f528" y="f358"/>
                    </a:lnTo>
                    <a:lnTo>
                      <a:pt x="f504" y="f575"/>
                    </a:lnTo>
                    <a:lnTo>
                      <a:pt x="f414" y="f381"/>
                    </a:lnTo>
                    <a:lnTo>
                      <a:pt x="f415" y="f624"/>
                    </a:lnTo>
                    <a:lnTo>
                      <a:pt x="f508" y="f394"/>
                    </a:lnTo>
                    <a:lnTo>
                      <a:pt x="f362" y="f387"/>
                    </a:lnTo>
                    <a:lnTo>
                      <a:pt x="f386" y="f387"/>
                    </a:lnTo>
                    <a:lnTo>
                      <a:pt x="f371" y="f387"/>
                    </a:lnTo>
                    <a:lnTo>
                      <a:pt x="f374" y="f867"/>
                    </a:lnTo>
                    <a:lnTo>
                      <a:pt x="f368" y="f873"/>
                    </a:lnTo>
                    <a:lnTo>
                      <a:pt x="f398" y="f393"/>
                    </a:lnTo>
                    <a:lnTo>
                      <a:pt x="f398" y="f570"/>
                    </a:lnTo>
                    <a:lnTo>
                      <a:pt x="f377" y="f872"/>
                    </a:lnTo>
                    <a:lnTo>
                      <a:pt x="f378" y="f857"/>
                    </a:lnTo>
                    <a:lnTo>
                      <a:pt x="f482" y="f857"/>
                    </a:lnTo>
                    <a:lnTo>
                      <a:pt x="f838" y="f570"/>
                    </a:lnTo>
                    <a:lnTo>
                      <a:pt x="f415" y="f633"/>
                    </a:lnTo>
                    <a:lnTo>
                      <a:pt x="f528" y="f391"/>
                    </a:lnTo>
                    <a:lnTo>
                      <a:pt x="f504" y="f629"/>
                    </a:lnTo>
                    <a:lnTo>
                      <a:pt x="f414" y="f874"/>
                    </a:lnTo>
                    <a:lnTo>
                      <a:pt x="f395" y="f875"/>
                    </a:lnTo>
                    <a:lnTo>
                      <a:pt x="f482" y="f874"/>
                    </a:lnTo>
                    <a:lnTo>
                      <a:pt x="f373" y="f862"/>
                    </a:lnTo>
                    <a:lnTo>
                      <a:pt x="f377" y="f566"/>
                    </a:lnTo>
                    <a:lnTo>
                      <a:pt x="f840" y="f566"/>
                    </a:lnTo>
                    <a:lnTo>
                      <a:pt x="f374" y="f566"/>
                    </a:lnTo>
                    <a:lnTo>
                      <a:pt x="f368" y="f566"/>
                    </a:lnTo>
                    <a:lnTo>
                      <a:pt x="f372" y="f870"/>
                    </a:lnTo>
                    <a:lnTo>
                      <a:pt x="f372" y="f367"/>
                    </a:lnTo>
                    <a:lnTo>
                      <a:pt x="f378" y="f405"/>
                    </a:lnTo>
                    <a:lnTo>
                      <a:pt x="f373" y="f870"/>
                    </a:lnTo>
                    <a:lnTo>
                      <a:pt x="f416" y="f407"/>
                    </a:lnTo>
                    <a:lnTo>
                      <a:pt x="f380" y="f367"/>
                    </a:lnTo>
                    <a:lnTo>
                      <a:pt x="f395" y="f366"/>
                    </a:lnTo>
                    <a:lnTo>
                      <a:pt x="f508" y="f876"/>
                    </a:lnTo>
                    <a:lnTo>
                      <a:pt x="f376" y="f563"/>
                    </a:lnTo>
                    <a:lnTo>
                      <a:pt x="f362" y="f563"/>
                    </a:lnTo>
                    <a:lnTo>
                      <a:pt x="f363" y="f403"/>
                    </a:lnTo>
                    <a:lnTo>
                      <a:pt x="f831" y="f822"/>
                    </a:lnTo>
                    <a:lnTo>
                      <a:pt x="f638" y="f404"/>
                    </a:lnTo>
                    <a:lnTo>
                      <a:pt x="f638" y="f877"/>
                    </a:lnTo>
                    <a:lnTo>
                      <a:pt x="f367" y="f366"/>
                    </a:lnTo>
                    <a:lnTo>
                      <a:pt x="f637" y="f822"/>
                    </a:lnTo>
                    <a:lnTo>
                      <a:pt x="f406" y="f372"/>
                    </a:lnTo>
                    <a:lnTo>
                      <a:pt x="f633" y="f374"/>
                    </a:lnTo>
                    <a:lnTo>
                      <a:pt x="f857" y="f368"/>
                    </a:lnTo>
                    <a:lnTo>
                      <a:pt x="f393" y="f878"/>
                    </a:lnTo>
                    <a:lnTo>
                      <a:pt x="f856" y="f368"/>
                    </a:lnTo>
                    <a:lnTo>
                      <a:pt x="f385" y="f363"/>
                    </a:lnTo>
                    <a:lnTo>
                      <a:pt x="f381" y="f560"/>
                    </a:lnTo>
                    <a:lnTo>
                      <a:pt x="f360" y="f560"/>
                    </a:lnTo>
                    <a:lnTo>
                      <a:pt x="f359" y="f363"/>
                    </a:lnTo>
                    <a:lnTo>
                      <a:pt x="f359" y="f365"/>
                    </a:lnTo>
                    <a:lnTo>
                      <a:pt x="f354" y="f369"/>
                    </a:lnTo>
                    <a:lnTo>
                      <a:pt x="f356" y="f368"/>
                    </a:lnTo>
                    <a:lnTo>
                      <a:pt x="f356" y="f560"/>
                    </a:lnTo>
                    <a:lnTo>
                      <a:pt x="f615" y="f386"/>
                    </a:lnTo>
                    <a:lnTo>
                      <a:pt x="f861" y="f373"/>
                    </a:lnTo>
                    <a:lnTo>
                      <a:pt x="f614" y="f416"/>
                    </a:lnTo>
                    <a:lnTo>
                      <a:pt x="f356" y="f415"/>
                    </a:lnTo>
                    <a:lnTo>
                      <a:pt x="f359" y="f408"/>
                    </a:lnTo>
                    <a:lnTo>
                      <a:pt x="f854" y="f413"/>
                    </a:lnTo>
                    <a:lnTo>
                      <a:pt x="f379" y="f413"/>
                    </a:lnTo>
                    <a:lnTo>
                      <a:pt x="f852" y="f413"/>
                    </a:lnTo>
                    <a:lnTo>
                      <a:pt x="f394" y="f413"/>
                    </a:lnTo>
                    <a:lnTo>
                      <a:pt x="f387" y="f413"/>
                    </a:lnTo>
                    <a:lnTo>
                      <a:pt x="f388" y="f413"/>
                    </a:lnTo>
                    <a:lnTo>
                      <a:pt x="f570" y="f420"/>
                    </a:lnTo>
                    <a:lnTo>
                      <a:pt x="f389" y="f528"/>
                    </a:lnTo>
                    <a:lnTo>
                      <a:pt x="f860" y="f527"/>
                    </a:lnTo>
                    <a:lnTo>
                      <a:pt x="f630" y="f527"/>
                    </a:lnTo>
                    <a:lnTo>
                      <a:pt x="f629" y="f380"/>
                    </a:lnTo>
                    <a:lnTo>
                      <a:pt x="f825" y="f382"/>
                    </a:lnTo>
                    <a:lnTo>
                      <a:pt x="f825" y="f416"/>
                    </a:lnTo>
                    <a:lnTo>
                      <a:pt x="f825" y="f879"/>
                    </a:lnTo>
                    <a:lnTo>
                      <a:pt x="f636" y="f416"/>
                    </a:lnTo>
                    <a:lnTo>
                      <a:pt x="f637" y="f416"/>
                    </a:lnTo>
                    <a:lnTo>
                      <a:pt x="f407" y="f416"/>
                    </a:lnTo>
                    <a:lnTo>
                      <a:pt x="f405" y="f395"/>
                    </a:lnTo>
                    <a:lnTo>
                      <a:pt x="f823" y="f415"/>
                    </a:lnTo>
                    <a:lnTo>
                      <a:pt x="f367" y="f527"/>
                    </a:lnTo>
                    <a:lnTo>
                      <a:pt x="f823" y="f413"/>
                    </a:lnTo>
                    <a:lnTo>
                      <a:pt x="f637" y="f418"/>
                    </a:lnTo>
                    <a:lnTo>
                      <a:pt x="f862" y="f548"/>
                    </a:lnTo>
                    <a:lnTo>
                      <a:pt x="f406" y="f423"/>
                    </a:lnTo>
                    <a:lnTo>
                      <a:pt x="f825" y="f493"/>
                    </a:lnTo>
                    <a:lnTo>
                      <a:pt x="f626" y="f457"/>
                    </a:lnTo>
                    <a:lnTo>
                      <a:pt x="f625" y="f424"/>
                    </a:lnTo>
                    <a:lnTo>
                      <a:pt x="f391" y="f410"/>
                    </a:lnTo>
                    <a:lnTo>
                      <a:pt x="f389" y="f442"/>
                    </a:lnTo>
                    <a:lnTo>
                      <a:pt x="f633" y="f442"/>
                    </a:lnTo>
                    <a:lnTo>
                      <a:pt x="f848" y="f442"/>
                    </a:lnTo>
                    <a:lnTo>
                      <a:pt x="f856" y="f491"/>
                    </a:lnTo>
                    <a:lnTo>
                      <a:pt x="f388" y="f457"/>
                    </a:lnTo>
                    <a:lnTo>
                      <a:pt x="f851" y="f880"/>
                    </a:lnTo>
                    <a:lnTo>
                      <a:pt x="f388" y="f647"/>
                    </a:lnTo>
                    <a:lnTo>
                      <a:pt x="f394" y="f645"/>
                    </a:lnTo>
                    <a:lnTo>
                      <a:pt x="f353" y="f456"/>
                    </a:lnTo>
                    <a:lnTo>
                      <a:pt x="f353" y="f880"/>
                    </a:lnTo>
                    <a:lnTo>
                      <a:pt x="f353" y="f428"/>
                    </a:lnTo>
                    <a:lnTo>
                      <a:pt x="f394" y="f422"/>
                    </a:lnTo>
                    <a:lnTo>
                      <a:pt x="f385" y="f411"/>
                    </a:lnTo>
                    <a:lnTo>
                      <a:pt x="f353" y="f420"/>
                    </a:lnTo>
                    <a:lnTo>
                      <a:pt x="f381" y="f411"/>
                    </a:lnTo>
                    <a:lnTo>
                      <a:pt x="f623" y="f411"/>
                    </a:lnTo>
                    <a:lnTo>
                      <a:pt x="f621" y="f548"/>
                    </a:lnTo>
                    <a:lnTo>
                      <a:pt x="f881" y="f442"/>
                    </a:lnTo>
                    <a:lnTo>
                      <a:pt x="f383" y="f410"/>
                    </a:lnTo>
                    <a:lnTo>
                      <a:pt x="f882" y="f428"/>
                    </a:lnTo>
                    <a:lnTo>
                      <a:pt x="f356" y="f493"/>
                    </a:lnTo>
                    <a:lnTo>
                      <a:pt x="f355" y="f456"/>
                    </a:lnTo>
                    <a:lnTo>
                      <a:pt x="f881" y="f647"/>
                    </a:lnTo>
                    <a:lnTo>
                      <a:pt x="f881" y="f496"/>
                    </a:lnTo>
                    <a:lnTo>
                      <a:pt x="f383" y="f492"/>
                    </a:lnTo>
                    <a:lnTo>
                      <a:pt x="f883" y="f492"/>
                    </a:lnTo>
                    <a:lnTo>
                      <a:pt x="f883" y="f436"/>
                    </a:lnTo>
                    <a:lnTo>
                      <a:pt x="f883" y="f459"/>
                    </a:lnTo>
                    <a:lnTo>
                      <a:pt x="f883" y="f467"/>
                    </a:lnTo>
                    <a:lnTo>
                      <a:pt x="f884" y="f431"/>
                    </a:lnTo>
                    <a:lnTo>
                      <a:pt x="f859" y="f475"/>
                    </a:lnTo>
                    <a:lnTo>
                      <a:pt x="f859" y="f461"/>
                    </a:lnTo>
                    <a:lnTo>
                      <a:pt x="f885" y="f494"/>
                    </a:lnTo>
                    <a:lnTo>
                      <a:pt x="f885" y="f488"/>
                    </a:lnTo>
                    <a:lnTo>
                      <a:pt x="f512" y="f492"/>
                    </a:lnTo>
                    <a:lnTo>
                      <a:pt x="f613" y="f886"/>
                    </a:lnTo>
                    <a:lnTo>
                      <a:pt x="f511" y="f887"/>
                    </a:lnTo>
                    <a:lnTo>
                      <a:pt x="f351" y="f880"/>
                    </a:lnTo>
                    <a:lnTo>
                      <a:pt x="f511" y="f410"/>
                    </a:lnTo>
                    <a:lnTo>
                      <a:pt x="f583" y="f446"/>
                    </a:lnTo>
                    <a:lnTo>
                      <a:pt x="f611" y="f443"/>
                    </a:lnTo>
                    <a:lnTo>
                      <a:pt x="f885" y="f451"/>
                    </a:lnTo>
                    <a:lnTo>
                      <a:pt x="f611" y="f527"/>
                    </a:lnTo>
                    <a:lnTo>
                      <a:pt x="f590" y="f415"/>
                    </a:lnTo>
                    <a:lnTo>
                      <a:pt x="f888" y="f382"/>
                    </a:lnTo>
                    <a:lnTo>
                      <a:pt x="f513" y="f416"/>
                    </a:lnTo>
                    <a:lnTo>
                      <a:pt x="f515" y="f386"/>
                    </a:lnTo>
                    <a:lnTo>
                      <a:pt x="f515" y="f365"/>
                    </a:lnTo>
                    <a:lnTo>
                      <a:pt x="f347" y="f369"/>
                    </a:lnTo>
                    <a:lnTo>
                      <a:pt x="f510" y="f563"/>
                    </a:lnTo>
                    <a:lnTo>
                      <a:pt x="f524" y="f822"/>
                    </a:lnTo>
                    <a:lnTo>
                      <a:pt x="f842" y="f404"/>
                    </a:lnTo>
                    <a:lnTo>
                      <a:pt x="f605" y="f870"/>
                    </a:lnTo>
                    <a:lnTo>
                      <a:pt x="f604" y="f636"/>
                    </a:lnTo>
                    <a:lnTo>
                      <a:pt x="f582" y="f630"/>
                    </a:lnTo>
                    <a:lnTo>
                      <a:pt x="f580" y="f630"/>
                    </a:lnTo>
                    <a:lnTo>
                      <a:pt x="f580" y="f629"/>
                    </a:lnTo>
                    <a:lnTo>
                      <a:pt x="f849" y="f406"/>
                    </a:lnTo>
                    <a:lnTo>
                      <a:pt x="f889" y="f566"/>
                    </a:lnTo>
                    <a:lnTo>
                      <a:pt x="f582" y="f407"/>
                    </a:lnTo>
                    <a:lnTo>
                      <a:pt x="f520" y="f405"/>
                    </a:lnTo>
                    <a:lnTo>
                      <a:pt x="f517" y="f366"/>
                    </a:lnTo>
                    <a:lnTo>
                      <a:pt x="f594" y="f822"/>
                    </a:lnTo>
                    <a:lnTo>
                      <a:pt x="f585" y="f369"/>
                    </a:lnTo>
                    <a:lnTo>
                      <a:pt x="f847" y="f374"/>
                    </a:lnTo>
                    <a:lnTo>
                      <a:pt x="f847" y="f365"/>
                    </a:lnTo>
                    <a:lnTo>
                      <a:pt x="f847" y="f398"/>
                    </a:lnTo>
                    <a:lnTo>
                      <a:pt x="f585" y="f378"/>
                    </a:lnTo>
                    <a:lnTo>
                      <a:pt x="f524" y="f879"/>
                    </a:lnTo>
                    <a:lnTo>
                      <a:pt x="f515" y="f395"/>
                    </a:lnTo>
                    <a:lnTo>
                      <a:pt x="f510" y="f415"/>
                    </a:lnTo>
                    <a:lnTo>
                      <a:pt x="f842" y="f416"/>
                    </a:lnTo>
                    <a:lnTo>
                      <a:pt x="f516" y="f373"/>
                    </a:lnTo>
                    <a:lnTo>
                      <a:pt x="f523" y="f386"/>
                    </a:lnTo>
                    <a:lnTo>
                      <a:pt x="f517" y="f363"/>
                    </a:lnTo>
                    <a:lnTo>
                      <a:pt x="f584" y="f368"/>
                    </a:lnTo>
                    <a:lnTo>
                      <a:pt x="f591" y="f368"/>
                    </a:lnTo>
                    <a:lnTo>
                      <a:pt x="f520" y="f365"/>
                    </a:lnTo>
                    <a:lnTo>
                      <a:pt x="f520" y="f560"/>
                    </a:lnTo>
                    <a:lnTo>
                      <a:pt x="f604" y="f386"/>
                    </a:lnTo>
                    <a:lnTo>
                      <a:pt x="f517" y="f378"/>
                    </a:lnTo>
                    <a:lnTo>
                      <a:pt x="f589" y="f879"/>
                    </a:lnTo>
                    <a:lnTo>
                      <a:pt x="f523" y="f395"/>
                    </a:lnTo>
                    <a:lnTo>
                      <a:pt x="f522" y="f380"/>
                    </a:lnTo>
                    <a:lnTo>
                      <a:pt x="f584" y="f384"/>
                    </a:lnTo>
                    <a:lnTo>
                      <a:pt x="f582" y="f378"/>
                    </a:lnTo>
                    <a:lnTo>
                      <a:pt x="f849" y="f386"/>
                    </a:lnTo>
                    <a:lnTo>
                      <a:pt x="f890" y="f362"/>
                    </a:lnTo>
                    <a:lnTo>
                      <a:pt x="f890" y="f373"/>
                    </a:lnTo>
                    <a:lnTo>
                      <a:pt x="f580" y="f392"/>
                    </a:lnTo>
                    <a:lnTo>
                      <a:pt x="f889" y="f879"/>
                    </a:lnTo>
                    <a:lnTo>
                      <a:pt x="f582" y="f416"/>
                    </a:lnTo>
                    <a:lnTo>
                      <a:pt x="f849" y="f380"/>
                    </a:lnTo>
                    <a:lnTo>
                      <a:pt x="f849" y="f417"/>
                    </a:lnTo>
                    <a:lnTo>
                      <a:pt x="f584" y="f527"/>
                    </a:lnTo>
                    <a:lnTo>
                      <a:pt x="f522" y="f413"/>
                    </a:lnTo>
                    <a:lnTo>
                      <a:pt x="f522" y="f418"/>
                    </a:lnTo>
                    <a:lnTo>
                      <a:pt x="f604" y="f421"/>
                    </a:lnTo>
                    <a:lnTo>
                      <a:pt x="f520" y="f423"/>
                    </a:lnTo>
                    <a:lnTo>
                      <a:pt x="f582" y="f442"/>
                    </a:lnTo>
                    <a:lnTo>
                      <a:pt x="f889" y="f446"/>
                    </a:lnTo>
                    <a:lnTo>
                      <a:pt x="f578" y="f443"/>
                    </a:lnTo>
                    <a:lnTo>
                      <a:pt x="f574" y="f485"/>
                    </a:lnTo>
                    <a:lnTo>
                      <a:pt x="f571" y="f418"/>
                    </a:lnTo>
                    <a:lnTo>
                      <a:pt x="f567" y="f485"/>
                    </a:lnTo>
                    <a:lnTo>
                      <a:pt x="f891" y="f446"/>
                    </a:lnTo>
                    <a:lnTo>
                      <a:pt x="f569" y="f548"/>
                    </a:lnTo>
                    <a:lnTo>
                      <a:pt x="f576" y="f421"/>
                    </a:lnTo>
                    <a:lnTo>
                      <a:pt x="f890" y="f442"/>
                    </a:lnTo>
                    <a:lnTo>
                      <a:pt x="f849" y="f423"/>
                    </a:lnTo>
                    <a:lnTo>
                      <a:pt x="f889" y="f493"/>
                    </a:lnTo>
                    <a:lnTo>
                      <a:pt x="f604" y="f424"/>
                    </a:lnTo>
                    <a:lnTo>
                      <a:pt x="f589" y="f411"/>
                    </a:lnTo>
                    <a:lnTo>
                      <a:pt x="f523" y="f411"/>
                    </a:lnTo>
                    <a:lnTo>
                      <a:pt x="f842" y="f410"/>
                    </a:lnTo>
                    <a:lnTo>
                      <a:pt x="f585" y="f428"/>
                    </a:lnTo>
                    <a:lnTo>
                      <a:pt x="f510" y="f457"/>
                    </a:lnTo>
                    <a:lnTo>
                      <a:pt x="f516" y="f425"/>
                    </a:lnTo>
                    <a:lnTo>
                      <a:pt x="f519" y="f456"/>
                    </a:lnTo>
                    <a:lnTo>
                      <a:pt x="f591" y="f425"/>
                    </a:lnTo>
                    <a:lnTo>
                      <a:pt x="f604" y="f887"/>
                    </a:lnTo>
                    <a:lnTo>
                      <a:pt x="f849" y="f645"/>
                    </a:lnTo>
                    <a:lnTo>
                      <a:pt x="f892" y="f886"/>
                    </a:lnTo>
                    <a:lnTo>
                      <a:pt x="f578" y="f496"/>
                    </a:lnTo>
                    <a:lnTo>
                      <a:pt x="f580" y="f836"/>
                    </a:lnTo>
                    <a:lnTo>
                      <a:pt x="f889" y="f893"/>
                    </a:lnTo>
                    <a:lnTo>
                      <a:pt x="f591" y="f490"/>
                    </a:lnTo>
                    <a:lnTo>
                      <a:pt x="f523" y="f494"/>
                    </a:lnTo>
                    <a:lnTo>
                      <a:pt x="f510" y="f495"/>
                    </a:lnTo>
                    <a:lnTo>
                      <a:pt x="f513" y="f494"/>
                    </a:lnTo>
                    <a:lnTo>
                      <a:pt x="f515" y="f490"/>
                    </a:lnTo>
                    <a:lnTo>
                      <a:pt x="f510" y="f461"/>
                    </a:lnTo>
                    <a:lnTo>
                      <a:pt x="f516" y="f431"/>
                    </a:lnTo>
                    <a:lnTo>
                      <a:pt x="f523" y="f431"/>
                    </a:lnTo>
                    <a:lnTo>
                      <a:pt x="f594" y="f432"/>
                    </a:lnTo>
                    <a:lnTo>
                      <a:pt x="f516" y="f432"/>
                    </a:lnTo>
                    <a:lnTo>
                      <a:pt x="f524" y="f473"/>
                    </a:lnTo>
                    <a:lnTo>
                      <a:pt x="f586" y="f473"/>
                    </a:lnTo>
                    <a:lnTo>
                      <a:pt x="f351" y="f468"/>
                    </a:lnTo>
                    <a:lnTo>
                      <a:pt x="f888" y="f474"/>
                    </a:lnTo>
                    <a:lnTo>
                      <a:pt x="f894" y="f340"/>
                    </a:lnTo>
                    <a:lnTo>
                      <a:pt x="f516" y="f433"/>
                    </a:lnTo>
                    <a:lnTo>
                      <a:pt x="f584" y="f468"/>
                    </a:lnTo>
                    <a:lnTo>
                      <a:pt x="f849" y="f431"/>
                    </a:lnTo>
                    <a:lnTo>
                      <a:pt x="f592" y="f490"/>
                    </a:lnTo>
                    <a:lnTo>
                      <a:pt x="f892" y="f495"/>
                    </a:lnTo>
                    <a:lnTo>
                      <a:pt x="f850" y="f496"/>
                    </a:lnTo>
                    <a:lnTo>
                      <a:pt x="f564" y="f456"/>
                    </a:lnTo>
                    <a:lnTo>
                      <a:pt x="f561" y="f457"/>
                    </a:lnTo>
                    <a:lnTo>
                      <a:pt x="f595" y="f880"/>
                    </a:lnTo>
                    <a:lnTo>
                      <a:pt x="f593" y="f647"/>
                    </a:lnTo>
                    <a:lnTo>
                      <a:pt x="f565" y="f836"/>
                    </a:lnTo>
                    <a:lnTo>
                      <a:pt x="f569" y="f495"/>
                    </a:lnTo>
                    <a:lnTo>
                      <a:pt x="f571" y="f459"/>
                    </a:lnTo>
                    <a:lnTo>
                      <a:pt x="f571" y="f467"/>
                    </a:lnTo>
                    <a:lnTo>
                      <a:pt x="f572" y="f478"/>
                    </a:lnTo>
                    <a:lnTo>
                      <a:pt x="f890" y="f463"/>
                    </a:lnTo>
                    <a:lnTo>
                      <a:pt x="f582" y="f328"/>
                    </a:lnTo>
                    <a:lnTo>
                      <a:pt x="f604" y="f479"/>
                    </a:lnTo>
                    <a:lnTo>
                      <a:pt x="f516" y="f340"/>
                    </a:lnTo>
                    <a:lnTo>
                      <a:pt x="f585" y="f895"/>
                    </a:lnTo>
                    <a:lnTo>
                      <a:pt x="f585" y="f337"/>
                    </a:lnTo>
                    <a:lnTo>
                      <a:pt x="f585" y="f499"/>
                    </a:lnTo>
                    <a:lnTo>
                      <a:pt x="f605" y="f500"/>
                    </a:lnTo>
                    <a:lnTo>
                      <a:pt x="f589" y="f500"/>
                    </a:lnTo>
                    <a:lnTo>
                      <a:pt x="f584" y="f439"/>
                    </a:lnTo>
                    <a:lnTo>
                      <a:pt x="f580" y="f505"/>
                    </a:lnTo>
                    <a:lnTo>
                      <a:pt x="f572" y="f465"/>
                    </a:lnTo>
                    <a:lnTo>
                      <a:pt x="f562" y="f440"/>
                    </a:lnTo>
                    <a:lnTo>
                      <a:pt x="f559" y="f501"/>
                    </a:lnTo>
                    <a:lnTo>
                      <a:pt x="f559" y="f336"/>
                    </a:lnTo>
                    <a:lnTo>
                      <a:pt x="f834" y="f337"/>
                    </a:lnTo>
                    <a:lnTo>
                      <a:pt x="f896" y="f483"/>
                    </a:lnTo>
                    <a:lnTo>
                      <a:pt x="f819" y="f507"/>
                    </a:lnTo>
                    <a:lnTo>
                      <a:pt x="f554" y="f439"/>
                    </a:lnTo>
                    <a:lnTo>
                      <a:pt x="f818" y="f439"/>
                    </a:lnTo>
                    <a:lnTo>
                      <a:pt x="f815" y="f439"/>
                    </a:lnTo>
                    <a:lnTo>
                      <a:pt x="f552" y="f439"/>
                    </a:lnTo>
                    <a:lnTo>
                      <a:pt x="f897" y="f439"/>
                    </a:lnTo>
                    <a:lnTo>
                      <a:pt x="f551" y="f336"/>
                    </a:lnTo>
                    <a:lnTo>
                      <a:pt x="f341" y="f328"/>
                    </a:lnTo>
                    <a:lnTo>
                      <a:pt x="f325" y="f324"/>
                    </a:lnTo>
                    <a:lnTo>
                      <a:pt x="f898" y="f435"/>
                    </a:lnTo>
                    <a:lnTo>
                      <a:pt x="f601" y="f836"/>
                    </a:lnTo>
                    <a:lnTo>
                      <a:pt x="f338" y="f495"/>
                    </a:lnTo>
                    <a:lnTo>
                      <a:pt x="f326" y="f495"/>
                    </a:lnTo>
                    <a:lnTo>
                      <a:pt x="f338" y="f488"/>
                    </a:lnTo>
                    <a:lnTo>
                      <a:pt x="f339" y="f435"/>
                    </a:lnTo>
                    <a:lnTo>
                      <a:pt x="f899" y="f473"/>
                    </a:lnTo>
                    <a:lnTo>
                      <a:pt x="f602" y="f345"/>
                    </a:lnTo>
                    <a:lnTo>
                      <a:pt x="f899" y="f433"/>
                    </a:lnTo>
                    <a:lnTo>
                      <a:pt x="f900" y="f429"/>
                    </a:lnTo>
                    <a:lnTo>
                      <a:pt x="f901" y="f500"/>
                    </a:lnTo>
                    <a:lnTo>
                      <a:pt x="f323" y="f506"/>
                    </a:lnTo>
                    <a:lnTo>
                      <a:pt x="f901" y="f466"/>
                    </a:lnTo>
                    <a:lnTo>
                      <a:pt x="f901" y="f505"/>
                    </a:lnTo>
                    <a:lnTo>
                      <a:pt x="f344" y="f509"/>
                    </a:lnTo>
                    <a:lnTo>
                      <a:pt x="f601" y="f503"/>
                    </a:lnTo>
                    <a:lnTo>
                      <a:pt x="f339" y="f503"/>
                    </a:lnTo>
                    <a:lnTo>
                      <a:pt x="f899" y="f505"/>
                    </a:lnTo>
                    <a:lnTo>
                      <a:pt x="f549" y="f501"/>
                    </a:lnTo>
                    <a:lnTo>
                      <a:pt x="f902" y="f507"/>
                    </a:lnTo>
                    <a:lnTo>
                      <a:pt x="f546" y="f500"/>
                    </a:lnTo>
                    <a:lnTo>
                      <a:pt x="f903" y="f439"/>
                    </a:lnTo>
                    <a:lnTo>
                      <a:pt x="f603" y="f466"/>
                    </a:lnTo>
                    <a:lnTo>
                      <a:pt x="f549" y="f503"/>
                    </a:lnTo>
                    <a:lnTo>
                      <a:pt x="f602" y="f509"/>
                    </a:lnTo>
                    <a:lnTo>
                      <a:pt x="f326" y="f533"/>
                    </a:lnTo>
                    <a:lnTo>
                      <a:pt x="f602" y="f444"/>
                    </a:lnTo>
                    <a:lnTo>
                      <a:pt x="f549" y="f444"/>
                    </a:lnTo>
                    <a:lnTo>
                      <a:pt x="f327" y="f904"/>
                    </a:lnTo>
                    <a:lnTo>
                      <a:pt x="f798" y="f444"/>
                    </a:lnTo>
                    <a:lnTo>
                      <a:pt x="f607" y="f905"/>
                    </a:lnTo>
                    <a:lnTo>
                      <a:pt x="f544" y="f905"/>
                    </a:lnTo>
                    <a:lnTo>
                      <a:pt x="f801" y="f503"/>
                    </a:lnTo>
                    <a:lnTo>
                      <a:pt x="f906" y="f503"/>
                    </a:lnTo>
                    <a:lnTo>
                      <a:pt x="f609" y="f533"/>
                    </a:lnTo>
                    <a:lnTo>
                      <a:pt x="f907" y="f444"/>
                    </a:lnTo>
                    <a:lnTo>
                      <a:pt x="f607" y="f462"/>
                    </a:lnTo>
                    <a:lnTo>
                      <a:pt x="f805" y="f529"/>
                    </a:lnTo>
                    <a:lnTo>
                      <a:pt x="f908" y="f909"/>
                    </a:lnTo>
                    <a:lnTo>
                      <a:pt x="f910" y="f458"/>
                    </a:lnTo>
                    <a:lnTo>
                      <a:pt x="f902" y="f514"/>
                    </a:lnTo>
                    <a:lnTo>
                      <a:pt x="f911" y="f448"/>
                    </a:lnTo>
                    <a:lnTo>
                      <a:pt x="f912" y="f525"/>
                    </a:lnTo>
                    <a:lnTo>
                      <a:pt x="f902" y="f758"/>
                    </a:lnTo>
                    <a:lnTo>
                      <a:pt x="f549" y="f530"/>
                    </a:lnTo>
                    <a:lnTo>
                      <a:pt x="f913" y="f530"/>
                    </a:lnTo>
                    <a:lnTo>
                      <a:pt x="f898" y="f514"/>
                    </a:lnTo>
                    <a:lnTo>
                      <a:pt x="f344" y="f909"/>
                    </a:lnTo>
                    <a:lnTo>
                      <a:pt x="f550" y="f458"/>
                    </a:lnTo>
                    <a:lnTo>
                      <a:pt x="f914" y="f462"/>
                    </a:lnTo>
                    <a:lnTo>
                      <a:pt x="f896" y="f904"/>
                    </a:lnTo>
                    <a:lnTo>
                      <a:pt x="f598" y="f449"/>
                    </a:lnTo>
                    <a:lnTo>
                      <a:pt x="f553" y="f514"/>
                    </a:lnTo>
                    <a:lnTo>
                      <a:pt x="f819" y="f448"/>
                    </a:lnTo>
                    <a:lnTo>
                      <a:pt x="f557" y="f526"/>
                    </a:lnTo>
                    <a:lnTo>
                      <a:pt x="f596" y="f514"/>
                    </a:lnTo>
                    <a:lnTo>
                      <a:pt x="f559" y="f521"/>
                    </a:lnTo>
                    <a:lnTo>
                      <a:pt x="f572" y="f444"/>
                    </a:lnTo>
                    <a:lnTo>
                      <a:pt x="f578" y="f480"/>
                    </a:lnTo>
                    <a:lnTo>
                      <a:pt x="f580" y="f480"/>
                    </a:lnTo>
                    <a:lnTo>
                      <a:pt x="f889" y="f480"/>
                    </a:lnTo>
                    <a:lnTo>
                      <a:pt x="f889" y="f445"/>
                    </a:lnTo>
                    <a:lnTo>
                      <a:pt x="f591" y="f514"/>
                    </a:lnTo>
                    <a:lnTo>
                      <a:pt x="f584" y="f450"/>
                    </a:lnTo>
                    <a:lnTo>
                      <a:pt x="f584" y="f319"/>
                    </a:lnTo>
                    <a:lnTo>
                      <a:pt x="f580" y="f525"/>
                    </a:lnTo>
                    <a:lnTo>
                      <a:pt x="f592" y="f530"/>
                    </a:lnTo>
                    <a:lnTo>
                      <a:pt x="f580" y="f518"/>
                    </a:lnTo>
                    <a:lnTo>
                      <a:pt x="f578" y="f514"/>
                    </a:lnTo>
                    <a:lnTo>
                      <a:pt x="f578" y="f449"/>
                    </a:lnTo>
                    <a:lnTo>
                      <a:pt x="f892" y="f514"/>
                    </a:lnTo>
                    <a:lnTo>
                      <a:pt x="f569" y="f450"/>
                    </a:lnTo>
                    <a:lnTo>
                      <a:pt x="f568" y="f450"/>
                    </a:lnTo>
                    <a:lnTo>
                      <a:pt x="f593" y="f454"/>
                    </a:lnTo>
                    <a:lnTo>
                      <a:pt x="f595" y="f305"/>
                    </a:lnTo>
                    <a:lnTo>
                      <a:pt x="f599" y="f426"/>
                    </a:lnTo>
                    <a:lnTo>
                      <a:pt x="f915" y="f426"/>
                    </a:lnTo>
                    <a:lnTo>
                      <a:pt x="f325" y="f916"/>
                    </a:lnTo>
                    <a:lnTo>
                      <a:pt x="f602" y="f917"/>
                    </a:lnTo>
                    <a:lnTo>
                      <a:pt x="f549" y="f917"/>
                    </a:lnTo>
                    <a:lnTo>
                      <a:pt x="f603" y="f781"/>
                    </a:lnTo>
                    <a:lnTo>
                      <a:pt x="f912" y="f781"/>
                    </a:lnTo>
                    <a:lnTo>
                      <a:pt x="f546" y="f781"/>
                    </a:lnTo>
                    <a:lnTo>
                      <a:pt x="f798" y="f781"/>
                    </a:lnTo>
                    <a:lnTo>
                      <a:pt x="f801" y="f313"/>
                    </a:lnTo>
                    <a:lnTo>
                      <a:pt x="f918" y="f298"/>
                    </a:lnTo>
                    <a:lnTo>
                      <a:pt x="f316" y="f917"/>
                    </a:lnTo>
                    <a:lnTo>
                      <a:pt x="f314" y="f305"/>
                    </a:lnTo>
                    <a:close/>
                    <a:moveTo>
                      <a:pt x="f379" y="f204"/>
                    </a:moveTo>
                    <a:lnTo>
                      <a:pt x="f381" y="f163"/>
                    </a:lnTo>
                    <a:lnTo>
                      <a:pt x="f868" y="f161"/>
                    </a:lnTo>
                    <a:lnTo>
                      <a:pt x="f359" y="f919"/>
                    </a:lnTo>
                    <a:lnTo>
                      <a:pt x="f354" y="f204"/>
                    </a:lnTo>
                    <a:lnTo>
                      <a:pt x="f858" y="f267"/>
                    </a:lnTo>
                    <a:lnTo>
                      <a:pt x="f881" y="f920"/>
                    </a:lnTo>
                    <a:lnTo>
                      <a:pt x="f864" y="f921"/>
                    </a:lnTo>
                    <a:lnTo>
                      <a:pt x="f868" y="f922"/>
                    </a:lnTo>
                    <a:lnTo>
                      <a:pt x="f619" y="f224"/>
                    </a:lnTo>
                    <a:lnTo>
                      <a:pt x="f359" y="f921"/>
                    </a:lnTo>
                    <a:lnTo>
                      <a:pt x="f882" y="f923"/>
                    </a:lnTo>
                    <a:lnTo>
                      <a:pt x="f355" y="f281"/>
                    </a:lnTo>
                    <a:lnTo>
                      <a:pt x="f356" y="f920"/>
                    </a:lnTo>
                    <a:lnTo>
                      <a:pt x="f858" y="f239"/>
                    </a:lnTo>
                    <a:lnTo>
                      <a:pt x="f884" y="f239"/>
                    </a:lnTo>
                    <a:lnTo>
                      <a:pt x="f884" y="f224"/>
                    </a:lnTo>
                    <a:lnTo>
                      <a:pt x="f354" y="f245"/>
                    </a:lnTo>
                    <a:lnTo>
                      <a:pt x="f354" y="f924"/>
                    </a:lnTo>
                    <a:lnTo>
                      <a:pt x="f864" y="f924"/>
                    </a:lnTo>
                    <a:lnTo>
                      <a:pt x="f868" y="f924"/>
                    </a:lnTo>
                    <a:lnTo>
                      <a:pt x="f621" y="f925"/>
                    </a:lnTo>
                    <a:lnTo>
                      <a:pt x="f868" y="f396"/>
                    </a:lnTo>
                    <a:lnTo>
                      <a:pt x="f868" y="f296"/>
                    </a:lnTo>
                    <a:lnTo>
                      <a:pt x="f360" y="f295"/>
                    </a:lnTo>
                    <a:lnTo>
                      <a:pt x="f623" y="f3"/>
                    </a:lnTo>
                    <a:lnTo>
                      <a:pt x="f385" y="f298"/>
                    </a:lnTo>
                    <a:lnTo>
                      <a:pt x="f385" y="f926"/>
                    </a:lnTo>
                    <a:lnTo>
                      <a:pt x="f385" y="f313"/>
                    </a:lnTo>
                    <a:lnTo>
                      <a:pt x="f624" y="f917"/>
                    </a:lnTo>
                    <a:lnTo>
                      <a:pt x="f394" y="f917"/>
                    </a:lnTo>
                    <a:lnTo>
                      <a:pt x="f856" y="f758"/>
                    </a:lnTo>
                    <a:lnTo>
                      <a:pt x="f851" y="f319"/>
                    </a:lnTo>
                    <a:lnTo>
                      <a:pt x="f851" y="f452"/>
                    </a:lnTo>
                    <a:lnTo>
                      <a:pt x="f385" y="f514"/>
                    </a:lnTo>
                    <a:lnTo>
                      <a:pt x="f394" y="f909"/>
                    </a:lnTo>
                    <a:lnTo>
                      <a:pt x="f624" y="f529"/>
                    </a:lnTo>
                    <a:lnTo>
                      <a:pt x="f851" y="f905"/>
                    </a:lnTo>
                    <a:lnTo>
                      <a:pt x="f385" y="f509"/>
                    </a:lnTo>
                    <a:lnTo>
                      <a:pt x="f353" y="f521"/>
                    </a:lnTo>
                    <a:lnTo>
                      <a:pt x="f854" y="f458"/>
                    </a:lnTo>
                    <a:lnTo>
                      <a:pt x="f868" y="f514"/>
                    </a:lnTo>
                    <a:lnTo>
                      <a:pt x="f864" y="f518"/>
                    </a:lnTo>
                    <a:lnTo>
                      <a:pt x="f619" y="f526"/>
                    </a:lnTo>
                    <a:lnTo>
                      <a:pt x="f383" y="f526"/>
                    </a:lnTo>
                    <a:lnTo>
                      <a:pt x="f356" y="f916"/>
                    </a:lnTo>
                    <a:lnTo>
                      <a:pt x="f883" y="f781"/>
                    </a:lnTo>
                    <a:lnTo>
                      <a:pt x="f581" y="f916"/>
                    </a:lnTo>
                    <a:lnTo>
                      <a:pt x="f613" y="f301"/>
                    </a:lnTo>
                    <a:lnTo>
                      <a:pt x="f510" y="f419"/>
                    </a:lnTo>
                    <a:lnTo>
                      <a:pt x="f585" y="f927"/>
                    </a:lnTo>
                    <a:lnTo>
                      <a:pt x="f847" y="f300"/>
                    </a:lnTo>
                    <a:lnTo>
                      <a:pt x="f519" y="f303"/>
                    </a:lnTo>
                    <a:lnTo>
                      <a:pt x="f517" y="f426"/>
                    </a:lnTo>
                    <a:lnTo>
                      <a:pt x="f517" y="f525"/>
                    </a:lnTo>
                    <a:lnTo>
                      <a:pt x="f585" y="f426"/>
                    </a:lnTo>
                    <a:lnTo>
                      <a:pt x="f511" y="f452"/>
                    </a:lnTo>
                    <a:lnTo>
                      <a:pt x="f583" y="f526"/>
                    </a:lnTo>
                    <a:lnTo>
                      <a:pt x="f611" y="f514"/>
                    </a:lnTo>
                    <a:lnTo>
                      <a:pt x="f512" y="f462"/>
                    </a:lnTo>
                    <a:lnTo>
                      <a:pt x="f581" y="f533"/>
                    </a:lnTo>
                    <a:lnTo>
                      <a:pt x="f861" y="f440"/>
                    </a:lnTo>
                    <a:lnTo>
                      <a:pt x="f614" y="f505"/>
                    </a:lnTo>
                    <a:lnTo>
                      <a:pt x="f614" y="f800"/>
                    </a:lnTo>
                    <a:lnTo>
                      <a:pt x="f882" y="f506"/>
                    </a:lnTo>
                    <a:lnTo>
                      <a:pt x="f383" y="f509"/>
                    </a:lnTo>
                    <a:lnTo>
                      <a:pt x="f383" y="f521"/>
                    </a:lnTo>
                    <a:lnTo>
                      <a:pt x="f359" y="f529"/>
                    </a:lnTo>
                    <a:lnTo>
                      <a:pt x="f619" y="f529"/>
                    </a:lnTo>
                    <a:lnTo>
                      <a:pt x="f864" y="f509"/>
                    </a:lnTo>
                    <a:lnTo>
                      <a:pt x="f621" y="f505"/>
                    </a:lnTo>
                    <a:lnTo>
                      <a:pt x="f381" y="f800"/>
                    </a:lnTo>
                    <a:lnTo>
                      <a:pt x="f381" y="f336"/>
                    </a:lnTo>
                    <a:lnTo>
                      <a:pt x="f387" y="f474"/>
                    </a:lnTo>
                    <a:lnTo>
                      <a:pt x="f388" y="f433"/>
                    </a:lnTo>
                    <a:lnTo>
                      <a:pt x="f856" y="f328"/>
                    </a:lnTo>
                    <a:lnTo>
                      <a:pt x="f857" y="f474"/>
                    </a:lnTo>
                    <a:lnTo>
                      <a:pt x="f389" y="f340"/>
                    </a:lnTo>
                    <a:lnTo>
                      <a:pt x="f406" y="f471"/>
                    </a:lnTo>
                    <a:lnTo>
                      <a:pt x="f566" y="f895"/>
                    </a:lnTo>
                    <a:lnTo>
                      <a:pt x="f825" y="f501"/>
                    </a:lnTo>
                    <a:lnTo>
                      <a:pt x="f848" y="f904"/>
                    </a:lnTo>
                    <a:lnTo>
                      <a:pt x="f388" y="f445"/>
                    </a:lnTo>
                    <a:lnTo>
                      <a:pt x="f856" y="f445"/>
                    </a:lnTo>
                    <a:lnTo>
                      <a:pt x="f857" y="f909"/>
                    </a:lnTo>
                    <a:lnTo>
                      <a:pt x="f633" y="f909"/>
                    </a:lnTo>
                    <a:lnTo>
                      <a:pt x="f389" y="f458"/>
                    </a:lnTo>
                    <a:lnTo>
                      <a:pt x="f630" y="f480"/>
                    </a:lnTo>
                    <a:lnTo>
                      <a:pt x="f825" y="f533"/>
                    </a:lnTo>
                    <a:lnTo>
                      <a:pt x="f629" y="f533"/>
                    </a:lnTo>
                    <a:lnTo>
                      <a:pt x="f367" y="f500"/>
                    </a:lnTo>
                    <a:lnTo>
                      <a:pt x="f638" y="f471"/>
                    </a:lnTo>
                    <a:lnTo>
                      <a:pt x="f368" y="f433"/>
                    </a:lnTo>
                    <a:lnTo>
                      <a:pt x="f376" y="f328"/>
                    </a:lnTo>
                    <a:lnTo>
                      <a:pt x="f386" y="f342"/>
                    </a:lnTo>
                    <a:lnTo>
                      <a:pt x="f2" y="f470"/>
                    </a:lnTo>
                    <a:lnTo>
                      <a:pt x="f404" y="f905"/>
                    </a:lnTo>
                    <a:lnTo>
                      <a:pt x="f366" y="f904"/>
                    </a:lnTo>
                    <a:lnTo>
                      <a:pt x="f369" y="f447"/>
                    </a:lnTo>
                    <a:lnTo>
                      <a:pt x="f638" y="f449"/>
                    </a:lnTo>
                    <a:lnTo>
                      <a:pt x="f407" y="f445"/>
                    </a:lnTo>
                    <a:lnTo>
                      <a:pt x="f566" y="f447"/>
                    </a:lnTo>
                    <a:lnTo>
                      <a:pt x="f637" y="f449"/>
                    </a:lnTo>
                    <a:lnTo>
                      <a:pt x="f407" y="f514"/>
                    </a:lnTo>
                    <a:lnTo>
                      <a:pt x="f563" y="f452"/>
                    </a:lnTo>
                    <a:lnTo>
                      <a:pt x="f638" y="f525"/>
                    </a:lnTo>
                    <a:lnTo>
                      <a:pt x="f823" y="f305"/>
                    </a:lnTo>
                    <a:lnTo>
                      <a:pt x="f630" y="f313"/>
                    </a:lnTo>
                    <a:lnTo>
                      <a:pt x="f633" y="f927"/>
                    </a:lnTo>
                    <a:lnTo>
                      <a:pt x="f570" y="f301"/>
                    </a:lnTo>
                    <a:lnTo>
                      <a:pt x="f570" y="f300"/>
                    </a:lnTo>
                    <a:lnTo>
                      <a:pt x="f393" y="f927"/>
                    </a:lnTo>
                    <a:lnTo>
                      <a:pt x="f856" y="f926"/>
                    </a:lnTo>
                    <a:lnTo>
                      <a:pt x="f848" y="f928"/>
                    </a:lnTo>
                    <a:lnTo>
                      <a:pt x="f626" y="f296"/>
                    </a:lnTo>
                    <a:lnTo>
                      <a:pt x="f860" y="f399"/>
                    </a:lnTo>
                    <a:lnTo>
                      <a:pt x="f860" y="f772"/>
                    </a:lnTo>
                    <a:lnTo>
                      <a:pt x="f860" y="f924"/>
                    </a:lnTo>
                    <a:lnTo>
                      <a:pt x="f625" y="f924"/>
                    </a:lnTo>
                    <a:lnTo>
                      <a:pt x="f633" y="f213"/>
                    </a:lnTo>
                    <a:lnTo>
                      <a:pt x="f393" y="f213"/>
                    </a:lnTo>
                    <a:lnTo>
                      <a:pt x="f851" y="f409"/>
                    </a:lnTo>
                    <a:lnTo>
                      <a:pt x="f387" y="f399"/>
                    </a:lnTo>
                    <a:lnTo>
                      <a:pt x="f385" y="f929"/>
                    </a:lnTo>
                    <a:lnTo>
                      <a:pt x="f852" y="f930"/>
                    </a:lnTo>
                    <a:lnTo>
                      <a:pt x="f387" y="f224"/>
                    </a:lnTo>
                    <a:lnTo>
                      <a:pt x="f389" y="f922"/>
                    </a:lnTo>
                    <a:lnTo>
                      <a:pt x="f625" y="f922"/>
                    </a:lnTo>
                    <a:lnTo>
                      <a:pt x="f825" y="f223"/>
                    </a:lnTo>
                    <a:lnTo>
                      <a:pt x="f860" y="f218"/>
                    </a:lnTo>
                    <a:lnTo>
                      <a:pt x="f633" y="f931"/>
                    </a:lnTo>
                    <a:lnTo>
                      <a:pt x="f857" y="f218"/>
                    </a:lnTo>
                    <a:lnTo>
                      <a:pt x="f570" y="f932"/>
                    </a:lnTo>
                    <a:lnTo>
                      <a:pt x="f856" y="f188"/>
                    </a:lnTo>
                    <a:lnTo>
                      <a:pt x="f388" y="f933"/>
                    </a:lnTo>
                    <a:lnTo>
                      <a:pt x="f857" y="f189"/>
                    </a:lnTo>
                    <a:lnTo>
                      <a:pt x="f393" y="f267"/>
                    </a:lnTo>
                    <a:lnTo>
                      <a:pt x="f851" y="f160"/>
                    </a:lnTo>
                    <a:lnTo>
                      <a:pt x="f851" y="f163"/>
                    </a:lnTo>
                    <a:lnTo>
                      <a:pt x="f385" y="f161"/>
                    </a:lnTo>
                    <a:lnTo>
                      <a:pt x="f379" y="f204"/>
                    </a:lnTo>
                    <a:close/>
                    <a:moveTo>
                      <a:pt x="f364" y="f188"/>
                    </a:moveTo>
                    <a:lnTo>
                      <a:pt x="f364" y="f191"/>
                    </a:lnTo>
                    <a:lnTo>
                      <a:pt x="f405" y="f189"/>
                    </a:lnTo>
                    <a:lnTo>
                      <a:pt x="f637" y="f185"/>
                    </a:lnTo>
                    <a:lnTo>
                      <a:pt x="f871" y="f934"/>
                    </a:lnTo>
                    <a:lnTo>
                      <a:pt x="f862" y="f931"/>
                    </a:lnTo>
                    <a:lnTo>
                      <a:pt x="f367" y="f217"/>
                    </a:lnTo>
                    <a:lnTo>
                      <a:pt x="f366" y="f223"/>
                    </a:lnTo>
                    <a:lnTo>
                      <a:pt x="f366" y="f921"/>
                    </a:lnTo>
                    <a:lnTo>
                      <a:pt x="f367" y="f921"/>
                    </a:lnTo>
                    <a:lnTo>
                      <a:pt x="f871" y="f236"/>
                    </a:lnTo>
                    <a:lnTo>
                      <a:pt x="f406" y="f930"/>
                    </a:lnTo>
                    <a:lnTo>
                      <a:pt x="f406" y="f772"/>
                    </a:lnTo>
                    <a:lnTo>
                      <a:pt x="f871" y="f412"/>
                    </a:lnTo>
                    <a:lnTo>
                      <a:pt x="f862" y="f397"/>
                    </a:lnTo>
                    <a:lnTo>
                      <a:pt x="f369" y="f926"/>
                    </a:lnTo>
                    <a:lnTo>
                      <a:pt x="f840" y="f917"/>
                    </a:lnTo>
                    <a:lnTo>
                      <a:pt x="f362" y="f426"/>
                    </a:lnTo>
                    <a:lnTo>
                      <a:pt x="f482" y="f916"/>
                    </a:lnTo>
                    <a:lnTo>
                      <a:pt x="f380" y="f305"/>
                    </a:lnTo>
                    <a:lnTo>
                      <a:pt x="f504" y="f298"/>
                    </a:lnTo>
                    <a:lnTo>
                      <a:pt x="f484" y="f3"/>
                    </a:lnTo>
                    <a:lnTo>
                      <a:pt x="f2" y="f925"/>
                    </a:lnTo>
                    <a:lnTo>
                      <a:pt x="f377" y="f925"/>
                    </a:lnTo>
                    <a:lnTo>
                      <a:pt x="f361" y="f935"/>
                    </a:lnTo>
                    <a:lnTo>
                      <a:pt x="f363" y="f224"/>
                    </a:lnTo>
                    <a:lnTo>
                      <a:pt x="f376" y="f409"/>
                    </a:lnTo>
                    <a:lnTo>
                      <a:pt x="f384" y="f409"/>
                    </a:lnTo>
                    <a:lnTo>
                      <a:pt x="f838" y="f397"/>
                    </a:lnTo>
                    <a:lnTo>
                      <a:pt x="f413" y="f296"/>
                    </a:lnTo>
                    <a:lnTo>
                      <a:pt x="f487" y="f296"/>
                    </a:lnTo>
                    <a:lnTo>
                      <a:pt x="f421" y="f3"/>
                    </a:lnTo>
                    <a:lnTo>
                      <a:pt x="f442" y="f926"/>
                    </a:lnTo>
                    <a:lnTo>
                      <a:pt x="f457" y="f927"/>
                    </a:lnTo>
                    <a:lnTo>
                      <a:pt x="f425" y="f301"/>
                    </a:lnTo>
                    <a:lnTo>
                      <a:pt x="f836" y="f929"/>
                    </a:lnTo>
                    <a:lnTo>
                      <a:pt x="f457" y="f400"/>
                    </a:lnTo>
                    <a:lnTo>
                      <a:pt x="f647" y="f283"/>
                    </a:lnTo>
                    <a:lnTo>
                      <a:pt x="f491" y="f193"/>
                    </a:lnTo>
                    <a:lnTo>
                      <a:pt x="f423" y="f923"/>
                    </a:lnTo>
                    <a:lnTo>
                      <a:pt x="f421" y="f191"/>
                    </a:lnTo>
                    <a:lnTo>
                      <a:pt x="f411" y="f932"/>
                    </a:lnTo>
                    <a:lnTo>
                      <a:pt x="f487" y="f283"/>
                    </a:lnTo>
                    <a:lnTo>
                      <a:pt x="f485" y="f923"/>
                    </a:lnTo>
                    <a:lnTo>
                      <a:pt x="f415" y="f920"/>
                    </a:lnTo>
                    <a:lnTo>
                      <a:pt x="f484" y="f666"/>
                    </a:lnTo>
                    <a:lnTo>
                      <a:pt x="f508" y="f923"/>
                    </a:lnTo>
                    <a:lnTo>
                      <a:pt x="f392" y="f217"/>
                    </a:lnTo>
                    <a:lnTo>
                      <a:pt x="f416" y="f218"/>
                    </a:lnTo>
                    <a:lnTo>
                      <a:pt x="f380" y="f191"/>
                    </a:lnTo>
                    <a:lnTo>
                      <a:pt x="f482" y="f934"/>
                    </a:lnTo>
                    <a:lnTo>
                      <a:pt x="f376" y="f193"/>
                    </a:lnTo>
                    <a:lnTo>
                      <a:pt x="f2" y="f193"/>
                    </a:lnTo>
                    <a:lnTo>
                      <a:pt x="f2" y="f352"/>
                    </a:lnTo>
                    <a:lnTo>
                      <a:pt x="f840" y="f934"/>
                    </a:lnTo>
                    <a:lnTo>
                      <a:pt x="f2" y="f183"/>
                    </a:lnTo>
                    <a:lnTo>
                      <a:pt x="f377" y="f936"/>
                    </a:lnTo>
                    <a:lnTo>
                      <a:pt x="f398" y="f267"/>
                    </a:lnTo>
                    <a:lnTo>
                      <a:pt x="f362" y="f161"/>
                    </a:lnTo>
                    <a:lnTo>
                      <a:pt x="f386" y="f937"/>
                    </a:lnTo>
                    <a:lnTo>
                      <a:pt x="f363" y="f121"/>
                    </a:lnTo>
                    <a:lnTo>
                      <a:pt x="f372" y="f110"/>
                    </a:lnTo>
                    <a:lnTo>
                      <a:pt x="f372" y="f937"/>
                    </a:lnTo>
                    <a:lnTo>
                      <a:pt x="f372" y="f919"/>
                    </a:lnTo>
                    <a:lnTo>
                      <a:pt x="f369" y="f165"/>
                    </a:lnTo>
                    <a:lnTo>
                      <a:pt x="f823" y="f179"/>
                    </a:lnTo>
                    <a:lnTo>
                      <a:pt x="f404" y="f933"/>
                    </a:lnTo>
                    <a:lnTo>
                      <a:pt x="f364" y="f188"/>
                    </a:lnTo>
                    <a:close/>
                    <a:moveTo>
                      <a:pt x="f848" y="f165"/>
                    </a:moveTo>
                    <a:lnTo>
                      <a:pt x="f626" y="f184"/>
                    </a:lnTo>
                    <a:lnTo>
                      <a:pt x="f630" y="f936"/>
                    </a:lnTo>
                    <a:lnTo>
                      <a:pt x="f629" y="f938"/>
                    </a:lnTo>
                    <a:lnTo>
                      <a:pt x="f825" y="f269"/>
                    </a:lnTo>
                    <a:lnTo>
                      <a:pt x="f825" y="f165"/>
                    </a:lnTo>
                    <a:lnTo>
                      <a:pt x="f629" y="f161"/>
                    </a:lnTo>
                    <a:lnTo>
                      <a:pt x="f629" y="f939"/>
                    </a:lnTo>
                    <a:lnTo>
                      <a:pt x="f860" y="f108"/>
                    </a:lnTo>
                    <a:lnTo>
                      <a:pt x="f391" y="f96"/>
                    </a:lnTo>
                    <a:lnTo>
                      <a:pt x="f389" y="f940"/>
                    </a:lnTo>
                    <a:lnTo>
                      <a:pt x="f633" y="f87"/>
                    </a:lnTo>
                    <a:lnTo>
                      <a:pt x="f857" y="f145"/>
                    </a:lnTo>
                    <a:lnTo>
                      <a:pt x="f570" y="f14"/>
                    </a:lnTo>
                    <a:lnTo>
                      <a:pt x="f393" y="f62"/>
                    </a:lnTo>
                    <a:lnTo>
                      <a:pt x="f851" y="f9"/>
                    </a:lnTo>
                    <a:lnTo>
                      <a:pt x="f854" y="f59"/>
                    </a:lnTo>
                    <a:lnTo>
                      <a:pt x="f868" y="f30"/>
                    </a:lnTo>
                    <a:lnTo>
                      <a:pt x="f359" y="f55"/>
                    </a:lnTo>
                    <a:lnTo>
                      <a:pt x="f619" y="f39"/>
                    </a:lnTo>
                    <a:lnTo>
                      <a:pt x="f881" y="f941"/>
                    </a:lnTo>
                    <a:lnTo>
                      <a:pt x="f512" y="f6"/>
                    </a:lnTo>
                    <a:lnTo>
                      <a:pt x="f885" y="f6"/>
                    </a:lnTo>
                    <a:lnTo>
                      <a:pt x="f511" y="f942"/>
                    </a:lnTo>
                    <a:lnTo>
                      <a:pt x="f511" y="f941"/>
                    </a:lnTo>
                    <a:lnTo>
                      <a:pt x="f512" y="f943"/>
                    </a:lnTo>
                    <a:lnTo>
                      <a:pt x="f859" y="f944"/>
                    </a:lnTo>
                    <a:lnTo>
                      <a:pt x="f859" y="f30"/>
                    </a:lnTo>
                    <a:lnTo>
                      <a:pt x="f383" y="f137"/>
                    </a:lnTo>
                    <a:lnTo>
                      <a:pt x="f359" y="f106"/>
                    </a:lnTo>
                    <a:lnTo>
                      <a:pt x="f394" y="f939"/>
                    </a:lnTo>
                    <a:lnTo>
                      <a:pt x="f851" y="f197"/>
                    </a:lnTo>
                    <a:lnTo>
                      <a:pt x="f393" y="f197"/>
                    </a:lnTo>
                    <a:lnTo>
                      <a:pt x="f848" y="f165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2929412" y="1151936"/>
                <a:ext cx="1062039" cy="806445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669"/>
                  <a:gd name="f8" fmla="val 508"/>
                  <a:gd name="f9" fmla="val 120"/>
                  <a:gd name="f10" fmla="val 426"/>
                  <a:gd name="f11" fmla="val 119"/>
                  <a:gd name="f12" fmla="val 425"/>
                  <a:gd name="f13" fmla="val 124"/>
                  <a:gd name="f14" fmla="val 414"/>
                  <a:gd name="f15" fmla="val 135"/>
                  <a:gd name="f16" fmla="val 392"/>
                  <a:gd name="f17" fmla="val 150"/>
                  <a:gd name="f18" fmla="val 410"/>
                  <a:gd name="f19" fmla="val 152"/>
                  <a:gd name="f20" fmla="val 412"/>
                  <a:gd name="f21" fmla="val 146"/>
                  <a:gd name="f22" fmla="val 419"/>
                  <a:gd name="f23" fmla="val 141"/>
                  <a:gd name="f24" fmla="val 422"/>
                  <a:gd name="f25" fmla="val 131"/>
                  <a:gd name="f26" fmla="val 76"/>
                  <a:gd name="f27" fmla="val 78"/>
                  <a:gd name="f28" fmla="val 395"/>
                  <a:gd name="f29" fmla="val 82"/>
                  <a:gd name="f30" fmla="val 393"/>
                  <a:gd name="f31" fmla="val 85"/>
                  <a:gd name="f32" fmla="val 400"/>
                  <a:gd name="f33" fmla="val 402"/>
                  <a:gd name="f34" fmla="val 87"/>
                  <a:gd name="f35" fmla="val 90"/>
                  <a:gd name="f36" fmla="val 401"/>
                  <a:gd name="f37" fmla="val 91"/>
                  <a:gd name="f38" fmla="val 398"/>
                  <a:gd name="f39" fmla="val 94"/>
                  <a:gd name="f40" fmla="val 408"/>
                  <a:gd name="f41" fmla="val 423"/>
                  <a:gd name="f42" fmla="val 95"/>
                  <a:gd name="f43" fmla="val 427"/>
                  <a:gd name="f44" fmla="val 97"/>
                  <a:gd name="f45" fmla="val 443"/>
                  <a:gd name="f46" fmla="val 447"/>
                  <a:gd name="f47" fmla="val 93"/>
                  <a:gd name="f48" fmla="val 452"/>
                  <a:gd name="f49" fmla="val 459"/>
                  <a:gd name="f50" fmla="val 460"/>
                  <a:gd name="f51" fmla="val 89"/>
                  <a:gd name="f52" fmla="val 470"/>
                  <a:gd name="f53" fmla="val 84"/>
                  <a:gd name="f54" fmla="val 473"/>
                  <a:gd name="f55" fmla="val 81"/>
                  <a:gd name="f56" fmla="val 467"/>
                  <a:gd name="f57" fmla="val 69"/>
                  <a:gd name="f58" fmla="val 461"/>
                  <a:gd name="f59" fmla="val 68"/>
                  <a:gd name="f60" fmla="val 65"/>
                  <a:gd name="f61" fmla="val 453"/>
                  <a:gd name="f62" fmla="val 46"/>
                  <a:gd name="f63" fmla="val 463"/>
                  <a:gd name="f64" fmla="val 42"/>
                  <a:gd name="f65" fmla="val 469"/>
                  <a:gd name="f66" fmla="val 35"/>
                  <a:gd name="f67" fmla="val 32"/>
                  <a:gd name="f68" fmla="val 29"/>
                  <a:gd name="f69" fmla="val 481"/>
                  <a:gd name="f70" fmla="val 22"/>
                  <a:gd name="f71" fmla="val 21"/>
                  <a:gd name="f72" fmla="val 482"/>
                  <a:gd name="f73" fmla="val 18"/>
                  <a:gd name="f74" fmla="val 486"/>
                  <a:gd name="f75" fmla="val 13"/>
                  <a:gd name="f76" fmla="val 493"/>
                  <a:gd name="f77" fmla="val 12"/>
                  <a:gd name="f78" fmla="val 495"/>
                  <a:gd name="f79" fmla="val 5"/>
                  <a:gd name="f80" fmla="val 504"/>
                  <a:gd name="f81" fmla="val 2"/>
                  <a:gd name="f82" fmla="val 502"/>
                  <a:gd name="f83" fmla="val 8"/>
                  <a:gd name="f84" fmla="val 494"/>
                  <a:gd name="f85" fmla="val 6"/>
                  <a:gd name="f86" fmla="val 490"/>
                  <a:gd name="f87" fmla="val 480"/>
                  <a:gd name="f88" fmla="val 478"/>
                  <a:gd name="f89" fmla="val 472"/>
                  <a:gd name="f90" fmla="val 464"/>
                  <a:gd name="f91" fmla="val 457"/>
                  <a:gd name="f92" fmla="val 456"/>
                  <a:gd name="f93" fmla="val 455"/>
                  <a:gd name="f94" fmla="val 15"/>
                  <a:gd name="f95" fmla="val 451"/>
                  <a:gd name="f96" fmla="val 17"/>
                  <a:gd name="f97" fmla="val 449"/>
                  <a:gd name="f98" fmla="val 446"/>
                  <a:gd name="f99" fmla="val 19"/>
                  <a:gd name="f100" fmla="val 434"/>
                  <a:gd name="f101" fmla="val 27"/>
                  <a:gd name="f102" fmla="val 429"/>
                  <a:gd name="f103" fmla="val 38"/>
                  <a:gd name="f104" fmla="val 36"/>
                  <a:gd name="f105" fmla="val 436"/>
                  <a:gd name="f106" fmla="val 31"/>
                  <a:gd name="f107" fmla="val 25"/>
                  <a:gd name="f108" fmla="val 448"/>
                  <a:gd name="f109" fmla="val 476"/>
                  <a:gd name="f110" fmla="val 23"/>
                  <a:gd name="f111" fmla="val 40"/>
                  <a:gd name="f112" fmla="val 43"/>
                  <a:gd name="f113" fmla="val 47"/>
                  <a:gd name="f114" fmla="val 44"/>
                  <a:gd name="f115" fmla="val 440"/>
                  <a:gd name="f116" fmla="val 439"/>
                  <a:gd name="f117" fmla="val 51"/>
                  <a:gd name="f118" fmla="val 61"/>
                  <a:gd name="f119" fmla="val 432"/>
                  <a:gd name="f120" fmla="val 67"/>
                  <a:gd name="f121" fmla="val 64"/>
                  <a:gd name="f122" fmla="val 421"/>
                  <a:gd name="f123" fmla="val 53"/>
                  <a:gd name="f124" fmla="val 417"/>
                  <a:gd name="f125" fmla="val 48"/>
                  <a:gd name="f126" fmla="val 409"/>
                  <a:gd name="f127" fmla="val 406"/>
                  <a:gd name="f128" fmla="val 404"/>
                  <a:gd name="f129" fmla="val 57"/>
                  <a:gd name="f130" fmla="val 60"/>
                  <a:gd name="f131" fmla="val 63"/>
                  <a:gd name="f132" fmla="val 70"/>
                  <a:gd name="f133" fmla="val 389"/>
                  <a:gd name="f134" fmla="val 385"/>
                  <a:gd name="f135" fmla="val 379"/>
                  <a:gd name="f136" fmla="val 377"/>
                  <a:gd name="f137" fmla="val 72"/>
                  <a:gd name="f138" fmla="val 178"/>
                  <a:gd name="f139" fmla="val 387"/>
                  <a:gd name="f140" fmla="val 163"/>
                  <a:gd name="f141" fmla="val 156"/>
                  <a:gd name="f142" fmla="val 154"/>
                  <a:gd name="f143" fmla="val 153"/>
                  <a:gd name="f144" fmla="val 405"/>
                  <a:gd name="f145" fmla="val 148"/>
                  <a:gd name="f146" fmla="val 142"/>
                  <a:gd name="f147" fmla="val 380"/>
                  <a:gd name="f148" fmla="val 144"/>
                  <a:gd name="f149" fmla="val 375"/>
                  <a:gd name="f150" fmla="val 157"/>
                  <a:gd name="f151" fmla="val 388"/>
                  <a:gd name="f152" fmla="val 158"/>
                  <a:gd name="f153" fmla="val 161"/>
                  <a:gd name="f154" fmla="val 167"/>
                  <a:gd name="f155" fmla="val 175"/>
                  <a:gd name="f156" fmla="val 383"/>
                  <a:gd name="f157" fmla="val 110"/>
                  <a:gd name="f158" fmla="val 370"/>
                  <a:gd name="f159" fmla="val 103"/>
                  <a:gd name="f160" fmla="val 99"/>
                  <a:gd name="f161" fmla="val 367"/>
                  <a:gd name="f162" fmla="val 107"/>
                  <a:gd name="f163" fmla="val 363"/>
                  <a:gd name="f164" fmla="val 364"/>
                  <a:gd name="f165" fmla="val 368"/>
                  <a:gd name="f166" fmla="val 98"/>
                  <a:gd name="f167" fmla="val 372"/>
                  <a:gd name="f168" fmla="val 374"/>
                  <a:gd name="f169" fmla="val 77"/>
                  <a:gd name="f170" fmla="val 381"/>
                  <a:gd name="f171" fmla="val 74"/>
                  <a:gd name="f172" fmla="val 73"/>
                  <a:gd name="f173" fmla="val 376"/>
                  <a:gd name="f174" fmla="val 358"/>
                  <a:gd name="f175" fmla="val 359"/>
                  <a:gd name="f176" fmla="val 80"/>
                  <a:gd name="f177" fmla="val 350"/>
                  <a:gd name="f178" fmla="val 345"/>
                  <a:gd name="f179" fmla="val 349"/>
                  <a:gd name="f180" fmla="val 353"/>
                  <a:gd name="f181" fmla="val 354"/>
                  <a:gd name="f182" fmla="val 355"/>
                  <a:gd name="f183" fmla="val 338"/>
                  <a:gd name="f184" fmla="val 170"/>
                  <a:gd name="f185" fmla="val 357"/>
                  <a:gd name="f186" fmla="val 169"/>
                  <a:gd name="f187" fmla="val 165"/>
                  <a:gd name="f188" fmla="val 166"/>
                  <a:gd name="f189" fmla="val 334"/>
                  <a:gd name="f190" fmla="val 328"/>
                  <a:gd name="f191" fmla="val 184"/>
                  <a:gd name="f192" fmla="val 330"/>
                  <a:gd name="f193" fmla="val 207"/>
                  <a:gd name="f194" fmla="val 218"/>
                  <a:gd name="f195" fmla="val 203"/>
                  <a:gd name="f196" fmla="val 230"/>
                  <a:gd name="f197" fmla="val 208"/>
                  <a:gd name="f198" fmla="val 231"/>
                  <a:gd name="f199" fmla="val 217"/>
                  <a:gd name="f200" fmla="val 224"/>
                  <a:gd name="f201" fmla="val 223"/>
                  <a:gd name="f202" fmla="val 221"/>
                  <a:gd name="f203" fmla="val 228"/>
                  <a:gd name="f204" fmla="val 220"/>
                  <a:gd name="f205" fmla="val 214"/>
                  <a:gd name="f206" fmla="val 239"/>
                  <a:gd name="f207" fmla="val 241"/>
                  <a:gd name="f208" fmla="val 233"/>
                  <a:gd name="f209" fmla="val 226"/>
                  <a:gd name="f210" fmla="val 237"/>
                  <a:gd name="f211" fmla="val 250"/>
                  <a:gd name="f212" fmla="val 229"/>
                  <a:gd name="f213" fmla="val 253"/>
                  <a:gd name="f214" fmla="val 254"/>
                  <a:gd name="f215" fmla="val 256"/>
                  <a:gd name="f216" fmla="val 225"/>
                  <a:gd name="f217" fmla="val 258"/>
                  <a:gd name="f218" fmla="val 261"/>
                  <a:gd name="f219" fmla="val 211"/>
                  <a:gd name="f220" fmla="val 266"/>
                  <a:gd name="f221" fmla="val 212"/>
                  <a:gd name="f222" fmla="val 269"/>
                  <a:gd name="f223" fmla="val 279"/>
                  <a:gd name="f224" fmla="val 286"/>
                  <a:gd name="f225" fmla="val 292"/>
                  <a:gd name="f226" fmla="val 300"/>
                  <a:gd name="f227" fmla="val 309"/>
                  <a:gd name="f228" fmla="val 311"/>
                  <a:gd name="f229" fmla="val 199"/>
                  <a:gd name="f230" fmla="val 308"/>
                  <a:gd name="f231" fmla="val 312"/>
                  <a:gd name="f232" fmla="val 176"/>
                  <a:gd name="f233" fmla="val 313"/>
                  <a:gd name="f234" fmla="val 302"/>
                  <a:gd name="f235" fmla="val 298"/>
                  <a:gd name="f236" fmla="val 305"/>
                  <a:gd name="f237" fmla="val 149"/>
                  <a:gd name="f238" fmla="val 332"/>
                  <a:gd name="f239" fmla="val 346"/>
                  <a:gd name="f240" fmla="val 136"/>
                  <a:gd name="f241" fmla="val 333"/>
                  <a:gd name="f242" fmla="val 125"/>
                  <a:gd name="f243" fmla="val 336"/>
                  <a:gd name="f244" fmla="val 112"/>
                  <a:gd name="f245" fmla="val 111"/>
                  <a:gd name="f246" fmla="val 322"/>
                  <a:gd name="f247" fmla="val 317"/>
                  <a:gd name="f248" fmla="val 315"/>
                  <a:gd name="f249" fmla="val 304"/>
                  <a:gd name="f250" fmla="val 299"/>
                  <a:gd name="f251" fmla="val 294"/>
                  <a:gd name="f252" fmla="val 291"/>
                  <a:gd name="f253" fmla="val 139"/>
                  <a:gd name="f254" fmla="val 295"/>
                  <a:gd name="f255" fmla="val 140"/>
                  <a:gd name="f256" fmla="val 145"/>
                  <a:gd name="f257" fmla="val 277"/>
                  <a:gd name="f258" fmla="val 278"/>
                  <a:gd name="f259" fmla="val 285"/>
                  <a:gd name="f260" fmla="val 133"/>
                  <a:gd name="f261" fmla="val 283"/>
                  <a:gd name="f262" fmla="val 129"/>
                  <a:gd name="f263" fmla="val 282"/>
                  <a:gd name="f264" fmla="val 127"/>
                  <a:gd name="f265" fmla="val 281"/>
                  <a:gd name="f266" fmla="val 271"/>
                  <a:gd name="f267" fmla="val 268"/>
                  <a:gd name="f268" fmla="val 265"/>
                  <a:gd name="f269" fmla="val 137"/>
                  <a:gd name="f270" fmla="val 264"/>
                  <a:gd name="f271" fmla="val 260"/>
                  <a:gd name="f272" fmla="val 257"/>
                  <a:gd name="f273" fmla="val 132"/>
                  <a:gd name="f274" fmla="val 128"/>
                  <a:gd name="f275" fmla="val 116"/>
                  <a:gd name="f276" fmla="val 123"/>
                  <a:gd name="f277" fmla="val 248"/>
                  <a:gd name="f278" fmla="val 249"/>
                  <a:gd name="f279" fmla="val 244"/>
                  <a:gd name="f280" fmla="val 243"/>
                  <a:gd name="f281" fmla="val 245"/>
                  <a:gd name="f282" fmla="val 247"/>
                  <a:gd name="f283" fmla="val 171"/>
                  <a:gd name="f284" fmla="val 240"/>
                  <a:gd name="f285" fmla="val 173"/>
                  <a:gd name="f286" fmla="val 235"/>
                  <a:gd name="f287" fmla="val 236"/>
                  <a:gd name="f288" fmla="val 227"/>
                  <a:gd name="f289" fmla="val 162"/>
                  <a:gd name="f290" fmla="val 159"/>
                  <a:gd name="f291" fmla="val 210"/>
                  <a:gd name="f292" fmla="val 174"/>
                  <a:gd name="f293" fmla="val 219"/>
                  <a:gd name="f294" fmla="val 182"/>
                  <a:gd name="f295" fmla="val 206"/>
                  <a:gd name="f296" fmla="val 198"/>
                  <a:gd name="f297" fmla="val 202"/>
                  <a:gd name="f298" fmla="val 188"/>
                  <a:gd name="f299" fmla="val 187"/>
                  <a:gd name="f300" fmla="val 194"/>
                  <a:gd name="f301" fmla="val 205"/>
                  <a:gd name="f302" fmla="val 307"/>
                  <a:gd name="f303" fmla="val 303"/>
                  <a:gd name="f304" fmla="val 301"/>
                  <a:gd name="f305" fmla="val 164"/>
                  <a:gd name="f306" fmla="val 155"/>
                  <a:gd name="f307" fmla="val 160"/>
                  <a:gd name="f308" fmla="val 310"/>
                  <a:gd name="f309" fmla="val 297"/>
                  <a:gd name="f310" fmla="val 289"/>
                  <a:gd name="f311" fmla="val 177"/>
                  <a:gd name="f312" fmla="val 185"/>
                  <a:gd name="f313" fmla="val 192"/>
                  <a:gd name="f314" fmla="val 288"/>
                  <a:gd name="f315" fmla="val 193"/>
                  <a:gd name="f316" fmla="val 196"/>
                  <a:gd name="f317" fmla="val 209"/>
                  <a:gd name="f318" fmla="val 234"/>
                  <a:gd name="f319" fmla="val 213"/>
                  <a:gd name="f320" fmla="val 189"/>
                  <a:gd name="f321" fmla="val 238"/>
                  <a:gd name="f322" fmla="val 190"/>
                  <a:gd name="f323" fmla="val 246"/>
                  <a:gd name="f324" fmla="val 251"/>
                  <a:gd name="f325" fmla="val 181"/>
                  <a:gd name="f326" fmla="val 263"/>
                  <a:gd name="f327" fmla="val 143"/>
                  <a:gd name="f328" fmla="val 267"/>
                  <a:gd name="f329" fmla="val 138"/>
                  <a:gd name="f330" fmla="val 273"/>
                  <a:gd name="f331" fmla="val 275"/>
                  <a:gd name="f332" fmla="val 126"/>
                  <a:gd name="f333" fmla="val 118"/>
                  <a:gd name="f334" fmla="val 445"/>
                  <a:gd name="f335" fmla="val 114"/>
                  <a:gd name="f336" fmla="val 105"/>
                  <a:gd name="f337" fmla="val 96"/>
                  <a:gd name="f338" fmla="val 458"/>
                  <a:gd name="f339" fmla="val 104"/>
                  <a:gd name="f340" fmla="val 462"/>
                  <a:gd name="f341" fmla="val 113"/>
                  <a:gd name="f342" fmla="val 348"/>
                  <a:gd name="f343" fmla="val 122"/>
                  <a:gd name="f344" fmla="val 351"/>
                  <a:gd name="f345" fmla="val 356"/>
                  <a:gd name="f346" fmla="val 362"/>
                  <a:gd name="f347" fmla="val 83"/>
                  <a:gd name="f348" fmla="val 373"/>
                  <a:gd name="f349" fmla="val 100"/>
                  <a:gd name="f350" fmla="val 106"/>
                  <a:gd name="f351" fmla="val 71"/>
                  <a:gd name="f352" fmla="val 391"/>
                  <a:gd name="f353" fmla="val 394"/>
                  <a:gd name="f354" fmla="val 75"/>
                  <a:gd name="f355" fmla="val 390"/>
                  <a:gd name="f356" fmla="val 382"/>
                  <a:gd name="f357" fmla="val 335"/>
                  <a:gd name="f358" fmla="val 339"/>
                  <a:gd name="f359" fmla="val 79"/>
                  <a:gd name="f360" fmla="val 343"/>
                  <a:gd name="f361" fmla="val 66"/>
                  <a:gd name="f362" fmla="val 352"/>
                  <a:gd name="f363" fmla="val 365"/>
                  <a:gd name="f364" fmla="val 366"/>
                  <a:gd name="f365" fmla="val 361"/>
                  <a:gd name="f366" fmla="val 88"/>
                  <a:gd name="f367" fmla="val 92"/>
                  <a:gd name="f368" fmla="val 337"/>
                  <a:gd name="f369" fmla="val 306"/>
                  <a:gd name="f370" fmla="val 121"/>
                  <a:gd name="f371" fmla="val 290"/>
                  <a:gd name="f372" fmla="val 280"/>
                  <a:gd name="f373" fmla="val 296"/>
                  <a:gd name="f374" fmla="val 86"/>
                  <a:gd name="f375" fmla="val 62"/>
                  <a:gd name="f376" fmla="val 55"/>
                  <a:gd name="f377" fmla="val 327"/>
                  <a:gd name="f378" fmla="val 59"/>
                  <a:gd name="f379" fmla="val 276"/>
                  <a:gd name="f380" fmla="val 272"/>
                  <a:gd name="f381" fmla="val 54"/>
                  <a:gd name="f382" fmla="val 293"/>
                  <a:gd name="f383" fmla="val 479"/>
                  <a:gd name="f384" fmla="val 483"/>
                  <a:gd name="f385" fmla="val 485"/>
                  <a:gd name="f386" fmla="val 488"/>
                  <a:gd name="f387" fmla="val 468"/>
                  <a:gd name="f388" fmla="val 58"/>
                  <a:gd name="f389" fmla="val 475"/>
                  <a:gd name="f390" fmla="val 484"/>
                  <a:gd name="f391" fmla="val 50"/>
                  <a:gd name="f392" fmla="val 487"/>
                  <a:gd name="f393" fmla="val 52"/>
                  <a:gd name="f394" fmla="val 34"/>
                  <a:gd name="f395" fmla="val 326"/>
                  <a:gd name="f396" fmla="val 28"/>
                  <a:gd name="f397" fmla="val 318"/>
                  <a:gd name="f398" fmla="val 11"/>
                  <a:gd name="f399" fmla="val 319"/>
                  <a:gd name="f400" fmla="val 10"/>
                  <a:gd name="f401" fmla="val 450"/>
                  <a:gd name="f402" fmla="val 444"/>
                  <a:gd name="f403" fmla="val 433"/>
                  <a:gd name="f404" fmla="val 430"/>
                  <a:gd name="f405" fmla="val 428"/>
                  <a:gd name="f406" fmla="val 516"/>
                  <a:gd name="f407" fmla="val 519"/>
                  <a:gd name="f408" fmla="val 14"/>
                  <a:gd name="f409" fmla="val 525"/>
                  <a:gd name="f410" fmla="val 529"/>
                  <a:gd name="f411" fmla="val 538"/>
                  <a:gd name="f412" fmla="val 16"/>
                  <a:gd name="f413" fmla="val 544"/>
                  <a:gd name="f414" fmla="val 547"/>
                  <a:gd name="f415" fmla="val 548"/>
                  <a:gd name="f416" fmla="val 551"/>
                  <a:gd name="f417" fmla="val 557"/>
                  <a:gd name="f418" fmla="val 561"/>
                  <a:gd name="f419" fmla="val 564"/>
                  <a:gd name="f420" fmla="val 569"/>
                  <a:gd name="f421" fmla="val 582"/>
                  <a:gd name="f422" fmla="val 593"/>
                  <a:gd name="f423" fmla="val 595"/>
                  <a:gd name="f424" fmla="val 594"/>
                  <a:gd name="f425" fmla="val 49"/>
                  <a:gd name="f426" fmla="val 599"/>
                  <a:gd name="f427" fmla="val 615"/>
                  <a:gd name="f428" fmla="val 624"/>
                  <a:gd name="f429" fmla="val 627"/>
                  <a:gd name="f430" fmla="val 622"/>
                  <a:gd name="f431" fmla="val 631"/>
                  <a:gd name="f432" fmla="val 632"/>
                  <a:gd name="f433" fmla="val 637"/>
                  <a:gd name="f434" fmla="val 656"/>
                  <a:gd name="f435" fmla="val 657"/>
                  <a:gd name="f436" fmla="val 663"/>
                  <a:gd name="f437" fmla="val 134"/>
                  <a:gd name="f438" fmla="val 660"/>
                  <a:gd name="f439" fmla="val 151"/>
                  <a:gd name="f440" fmla="val 658"/>
                  <a:gd name="f441" fmla="val 168"/>
                  <a:gd name="f442" fmla="val 639"/>
                  <a:gd name="f443" fmla="val 618"/>
                  <a:gd name="f444" fmla="val 625"/>
                  <a:gd name="f445" fmla="val 629"/>
                  <a:gd name="f446" fmla="val 649"/>
                  <a:gd name="f447" fmla="val 650"/>
                  <a:gd name="f448" fmla="val 652"/>
                  <a:gd name="f449" fmla="val 635"/>
                  <a:gd name="f450" fmla="val 603"/>
                  <a:gd name="f451" fmla="val 602"/>
                  <a:gd name="f452" fmla="val 598"/>
                  <a:gd name="f453" fmla="val 597"/>
                  <a:gd name="f454" fmla="val 588"/>
                  <a:gd name="f455" fmla="val 584"/>
                  <a:gd name="f456" fmla="val 580"/>
                  <a:gd name="f457" fmla="val 574"/>
                  <a:gd name="f458" fmla="val 571"/>
                  <a:gd name="f459" fmla="val 567"/>
                  <a:gd name="f460" fmla="val 560"/>
                  <a:gd name="f461" fmla="val 556"/>
                  <a:gd name="f462" fmla="val 552"/>
                  <a:gd name="f463" fmla="val 546"/>
                  <a:gd name="f464" fmla="val 530"/>
                  <a:gd name="f465" fmla="val 523"/>
                  <a:gd name="f466" fmla="val 514"/>
                  <a:gd name="f467" fmla="val 509"/>
                  <a:gd name="f468" fmla="val 506"/>
                  <a:gd name="f469" fmla="val 270"/>
                  <a:gd name="f470" fmla="val 274"/>
                  <a:gd name="f471" fmla="val 512"/>
                  <a:gd name="f472" fmla="val 513"/>
                  <a:gd name="f473" fmla="val 518"/>
                  <a:gd name="f474" fmla="val 517"/>
                  <a:gd name="f475" fmla="val 320"/>
                  <a:gd name="f476" fmla="val 316"/>
                  <a:gd name="f477" fmla="val 500"/>
                  <a:gd name="f478" fmla="val 499"/>
                  <a:gd name="f479" fmla="val 474"/>
                  <a:gd name="f480" fmla="val 454"/>
                  <a:gd name="f481" fmla="val 321"/>
                  <a:gd name="f482" fmla="val 324"/>
                  <a:gd name="f483" fmla="val 325"/>
                  <a:gd name="f484" fmla="val 341"/>
                  <a:gd name="f485" fmla="val 441"/>
                  <a:gd name="f486" fmla="val 347"/>
                  <a:gd name="f487" fmla="val 397"/>
                  <a:gd name="f488" fmla="val 413"/>
                  <a:gd name="f489" fmla="val 431"/>
                  <a:gd name="f490" fmla="val 442"/>
                  <a:gd name="f491" fmla="val 438"/>
                  <a:gd name="f492" fmla="val 437"/>
                  <a:gd name="f493" fmla="val 489"/>
                  <a:gd name="f494" fmla="val 497"/>
                  <a:gd name="f495" fmla="val 501"/>
                  <a:gd name="f496" fmla="val 503"/>
                  <a:gd name="f497" fmla="val 424"/>
                  <a:gd name="f498" fmla="val 407"/>
                  <a:gd name="f499" fmla="val 396"/>
                  <a:gd name="f500" fmla="val 498"/>
                  <a:gd name="f501" fmla="val 386"/>
                  <a:gd name="f502" fmla="val 491"/>
                  <a:gd name="f503" fmla="val 340"/>
                  <a:gd name="f504" fmla="val 477"/>
                  <a:gd name="f505" fmla="val 314"/>
                  <a:gd name="f506" fmla="val 465"/>
                  <a:gd name="f507" fmla="val 262"/>
                  <a:gd name="f508" fmla="val 255"/>
                  <a:gd name="f509" fmla="val 201"/>
                  <a:gd name="f510" fmla="val 195"/>
                  <a:gd name="f511" fmla="val 191"/>
                  <a:gd name="f512" fmla="val 108"/>
                  <a:gd name="f513" fmla="val 102"/>
                  <a:gd name="f514" fmla="val 101"/>
                  <a:gd name="f515" fmla="val 435"/>
                  <a:gd name="f516" fmla="val 200"/>
                  <a:gd name="f517" fmla="val 197"/>
                  <a:gd name="f518" fmla="val 179"/>
                  <a:gd name="f519" fmla="val 418"/>
                  <a:gd name="f520" fmla="val 415"/>
                  <a:gd name="f521" fmla="val 183"/>
                  <a:gd name="f522" fmla="val 204"/>
                  <a:gd name="f523" fmla="val 186"/>
                  <a:gd name="f524" fmla="val 384"/>
                  <a:gd name="f525" fmla="val 216"/>
                  <a:gd name="f526" fmla="val 371"/>
                  <a:gd name="f527" fmla="val 222"/>
                  <a:gd name="f528" fmla="val 242"/>
                  <a:gd name="f529" fmla="val 287"/>
                  <a:gd name="f530" fmla="val 215"/>
                  <a:gd name="f531" fmla="val 331"/>
                  <a:gd name="f532" fmla="val 252"/>
                  <a:gd name="f533" fmla="val 344"/>
                  <a:gd name="f534" fmla="val 323"/>
                  <a:gd name="f535" fmla="val 147"/>
                  <a:gd name="f536" fmla="val 130"/>
                  <a:gd name="f537" fmla="val 369"/>
                  <a:gd name="f538" fmla="val 232"/>
                  <a:gd name="f539" fmla="val 378"/>
                  <a:gd name="f540" fmla="val 403"/>
                  <a:gd name="f541" fmla="val 416"/>
                  <a:gd name="f542" fmla="val 117"/>
                  <a:gd name="f543" fmla="val 399"/>
                  <a:gd name="f544" fmla="val 411"/>
                  <a:gd name="f545" fmla="val 420"/>
                  <a:gd name="f546" fmla="val 471"/>
                  <a:gd name="f547" fmla="val 172"/>
                  <a:gd name="f548" fmla="val 492"/>
                  <a:gd name="f549" fmla="val 496"/>
                  <a:gd name="f550" fmla="val 510"/>
                  <a:gd name="f551" fmla="val 505"/>
                  <a:gd name="f552" fmla="val 521"/>
                  <a:gd name="f553" fmla="val 526"/>
                  <a:gd name="f554" fmla="val 533"/>
                  <a:gd name="f555" fmla="val 535"/>
                  <a:gd name="f556" fmla="val 539"/>
                  <a:gd name="f557" fmla="val 565"/>
                  <a:gd name="f558" fmla="val 573"/>
                  <a:gd name="f559" fmla="val 109"/>
                  <a:gd name="f560" fmla="val 586"/>
                  <a:gd name="f561" fmla="val 581"/>
                  <a:gd name="f562" fmla="val 590"/>
                  <a:gd name="f563" fmla="val 591"/>
                  <a:gd name="f564" fmla="val 577"/>
                  <a:gd name="f565" fmla="val 572"/>
                  <a:gd name="f566" fmla="val 578"/>
                  <a:gd name="f567" fmla="val 568"/>
                  <a:gd name="f568" fmla="val 576"/>
                  <a:gd name="f569" fmla="val 45"/>
                  <a:gd name="f570" fmla="val 37"/>
                  <a:gd name="f571" fmla="val 534"/>
                  <a:gd name="f572" fmla="val 531"/>
                  <a:gd name="f573" fmla="val 522"/>
                  <a:gd name="f574" fmla="val 4"/>
                  <a:gd name="f575" fmla="val 33"/>
                  <a:gd name="f576" fmla="val 20"/>
                  <a:gd name="f577" fmla="+- 0 0 -90"/>
                  <a:gd name="f578" fmla="*/ f4 1 669"/>
                  <a:gd name="f579" fmla="*/ f5 1 508"/>
                  <a:gd name="f580" fmla="val f6"/>
                  <a:gd name="f581" fmla="val f7"/>
                  <a:gd name="f582" fmla="val f8"/>
                  <a:gd name="f583" fmla="*/ f577 f0 1"/>
                  <a:gd name="f584" fmla="+- f582 0 f580"/>
                  <a:gd name="f585" fmla="+- f581 0 f580"/>
                  <a:gd name="f586" fmla="*/ f583 1 f3"/>
                  <a:gd name="f587" fmla="*/ f585 1 669"/>
                  <a:gd name="f588" fmla="*/ f584 1 508"/>
                  <a:gd name="f589" fmla="+- f586 0 f1"/>
                  <a:gd name="f590" fmla="*/ 90 1 f587"/>
                  <a:gd name="f591" fmla="*/ 401 1 f588"/>
                  <a:gd name="f592" fmla="*/ 46 1 f587"/>
                  <a:gd name="f593" fmla="*/ 463 1 f588"/>
                  <a:gd name="f594" fmla="*/ 5 1 f587"/>
                  <a:gd name="f595" fmla="*/ 457 1 f588"/>
                  <a:gd name="f596" fmla="*/ 18 1 f587"/>
                  <a:gd name="f597" fmla="*/ 470 1 f588"/>
                  <a:gd name="f598" fmla="*/ 65 1 f587"/>
                  <a:gd name="f599" fmla="*/ 425 1 f588"/>
                  <a:gd name="f600" fmla="*/ 76 1 f587"/>
                  <a:gd name="f601" fmla="*/ 392 1 f588"/>
                  <a:gd name="f602" fmla="*/ 110 1 f587"/>
                  <a:gd name="f603" fmla="*/ 370 1 f588"/>
                  <a:gd name="f604" fmla="*/ 70 1 f587"/>
                  <a:gd name="f605" fmla="*/ 374 1 f588"/>
                  <a:gd name="f606" fmla="*/ 170 1 f587"/>
                  <a:gd name="f607" fmla="*/ 357 1 f588"/>
                  <a:gd name="f608" fmla="*/ 230 1 f587"/>
                  <a:gd name="f609" fmla="*/ 254 1 f588"/>
                  <a:gd name="f610" fmla="*/ 169 1 f587"/>
                  <a:gd name="f611" fmla="*/ 311 1 f588"/>
                  <a:gd name="f612" fmla="*/ 140 1 f587"/>
                  <a:gd name="f613" fmla="*/ 294 1 f588"/>
                  <a:gd name="f614" fmla="*/ 137 1 f587"/>
                  <a:gd name="f615" fmla="*/ 264 1 f588"/>
                  <a:gd name="f616" fmla="*/ 154 1 f587"/>
                  <a:gd name="f617" fmla="*/ 248 1 f588"/>
                  <a:gd name="f618" fmla="*/ 148 1 f587"/>
                  <a:gd name="f619" fmla="*/ 220 1 f588"/>
                  <a:gd name="f620" fmla="*/ 203 1 f587"/>
                  <a:gd name="f621" fmla="*/ 205 1 f588"/>
                  <a:gd name="f622" fmla="*/ 286 1 f587"/>
                  <a:gd name="f623" fmla="*/ 196 1 f588"/>
                  <a:gd name="f624" fmla="*/ 268 1 f587"/>
                  <a:gd name="f625" fmla="*/ 164 1 f588"/>
                  <a:gd name="f626" fmla="*/ 297 1 f587"/>
                  <a:gd name="f627" fmla="*/ 159 1 f588"/>
                  <a:gd name="f628" fmla="*/ 373 1 f587"/>
                  <a:gd name="f629" fmla="*/ 99 1 f588"/>
                  <a:gd name="f630" fmla="*/ 352 1 f587"/>
                  <a:gd name="f631" fmla="*/ 72 1 f588"/>
                  <a:gd name="f632" fmla="*/ 294 1 f587"/>
                  <a:gd name="f633" fmla="*/ 75 1 f588"/>
                  <a:gd name="f634" fmla="*/ 283 1 f587"/>
                  <a:gd name="f635" fmla="*/ 65 1 f588"/>
                  <a:gd name="f636" fmla="*/ 484 1 f587"/>
                  <a:gd name="f637" fmla="*/ 50 1 f588"/>
                  <a:gd name="f638" fmla="*/ 450 1 f587"/>
                  <a:gd name="f639" fmla="*/ 58 1 f588"/>
                  <a:gd name="f640" fmla="*/ 519 1 f587"/>
                  <a:gd name="f641" fmla="*/ 14 1 f588"/>
                  <a:gd name="f642" fmla="*/ 593 1 f587"/>
                  <a:gd name="f643" fmla="*/ 49 1 f588"/>
                  <a:gd name="f644" fmla="*/ 656 1 f587"/>
                  <a:gd name="f645" fmla="*/ 177 1 f588"/>
                  <a:gd name="f646" fmla="*/ 574 1 f587"/>
                  <a:gd name="f647" fmla="*/ 266 1 f588"/>
                  <a:gd name="f648" fmla="*/ 512 1 f587"/>
                  <a:gd name="f649" fmla="*/ 288 1 f588"/>
                  <a:gd name="f650" fmla="*/ 474 1 f587"/>
                  <a:gd name="f651" fmla="*/ 451 1 f587"/>
                  <a:gd name="f652" fmla="*/ 375 1 f588"/>
                  <a:gd name="f653" fmla="*/ 440 1 f587"/>
                  <a:gd name="f654" fmla="*/ 485 1 f588"/>
                  <a:gd name="f655" fmla="*/ 345 1 f587"/>
                  <a:gd name="f656" fmla="*/ 480 1 f588"/>
                  <a:gd name="f657" fmla="*/ 213 1 f587"/>
                  <a:gd name="f658" fmla="*/ 98 1 f587"/>
                  <a:gd name="f659" fmla="*/ 477 1 f588"/>
                  <a:gd name="f660" fmla="*/ 146 1 f587"/>
                  <a:gd name="f661" fmla="*/ 440 1 f588"/>
                  <a:gd name="f662" fmla="*/ 171 1 f587"/>
                  <a:gd name="f663" fmla="*/ 419 1 f588"/>
                  <a:gd name="f664" fmla="*/ 184 1 f587"/>
                  <a:gd name="f665" fmla="*/ 398 1 f588"/>
                  <a:gd name="f666" fmla="*/ 376 1 f588"/>
                  <a:gd name="f667" fmla="*/ 192 1 f587"/>
                  <a:gd name="f668" fmla="*/ 336 1 f588"/>
                  <a:gd name="f669" fmla="*/ 245 1 f587"/>
                  <a:gd name="f670" fmla="*/ 315 1 f588"/>
                  <a:gd name="f671" fmla="*/ 255 1 f587"/>
                  <a:gd name="f672" fmla="*/ 239 1 f588"/>
                  <a:gd name="f673" fmla="*/ 272 1 f587"/>
                  <a:gd name="f674" fmla="*/ 283 1 f588"/>
                  <a:gd name="f675" fmla="*/ 305 1 f587"/>
                  <a:gd name="f676" fmla="*/ 265 1 f588"/>
                  <a:gd name="f677" fmla="*/ 285 1 f587"/>
                  <a:gd name="f678" fmla="*/ 348 1 f587"/>
                  <a:gd name="f679" fmla="*/ 313 1 f587"/>
                  <a:gd name="f680" fmla="*/ 224 1 f588"/>
                  <a:gd name="f681" fmla="*/ 315 1 f587"/>
                  <a:gd name="f682" fmla="*/ 139 1 f588"/>
                  <a:gd name="f683" fmla="*/ 375 1 f587"/>
                  <a:gd name="f684" fmla="*/ 230 1 f588"/>
                  <a:gd name="f685" fmla="*/ 382 1 f587"/>
                  <a:gd name="f686" fmla="*/ 160 1 f588"/>
                  <a:gd name="f687" fmla="*/ 434 1 f587"/>
                  <a:gd name="f688" fmla="*/ 104 1 f588"/>
                  <a:gd name="f689" fmla="*/ 407 1 f587"/>
                  <a:gd name="f690" fmla="*/ 261 1 f588"/>
                  <a:gd name="f691" fmla="*/ 481 1 f587"/>
                  <a:gd name="f692" fmla="*/ 202 1 f588"/>
                  <a:gd name="f693" fmla="*/ 461 1 f587"/>
                  <a:gd name="f694" fmla="*/ 125 1 f588"/>
                  <a:gd name="f695" fmla="*/ 483 1 f587"/>
                  <a:gd name="f696" fmla="*/ 113 1 f588"/>
                  <a:gd name="f697" fmla="*/ 505 1 f587"/>
                  <a:gd name="f698" fmla="*/ 80 1 f588"/>
                  <a:gd name="f699" fmla="*/ 594 1 f587"/>
                  <a:gd name="f700" fmla="*/ 582 1 f587"/>
                  <a:gd name="f701" fmla="*/ 523 1 f587"/>
                  <a:gd name="f702" fmla="*/ 34 1 f588"/>
                  <a:gd name="f703" fmla="*/ 369 1 f587"/>
                  <a:gd name="f704" fmla="*/ 61 1 f588"/>
                  <a:gd name="f705" fmla="*/ 0 1 f587"/>
                  <a:gd name="f706" fmla="*/ f581 1 f587"/>
                  <a:gd name="f707" fmla="*/ 0 1 f588"/>
                  <a:gd name="f708" fmla="*/ f582 1 f588"/>
                  <a:gd name="f709" fmla="*/ f705 f578 1"/>
                  <a:gd name="f710" fmla="*/ f706 f578 1"/>
                  <a:gd name="f711" fmla="*/ f708 f579 1"/>
                  <a:gd name="f712" fmla="*/ f707 f579 1"/>
                  <a:gd name="f713" fmla="*/ f590 f578 1"/>
                  <a:gd name="f714" fmla="*/ f591 f579 1"/>
                  <a:gd name="f715" fmla="*/ f592 f578 1"/>
                  <a:gd name="f716" fmla="*/ f593 f579 1"/>
                  <a:gd name="f717" fmla="*/ f594 f578 1"/>
                  <a:gd name="f718" fmla="*/ f595 f579 1"/>
                  <a:gd name="f719" fmla="*/ f596 f578 1"/>
                  <a:gd name="f720" fmla="*/ f597 f579 1"/>
                  <a:gd name="f721" fmla="*/ f598 f578 1"/>
                  <a:gd name="f722" fmla="*/ f599 f579 1"/>
                  <a:gd name="f723" fmla="*/ f600 f578 1"/>
                  <a:gd name="f724" fmla="*/ f601 f579 1"/>
                  <a:gd name="f725" fmla="*/ f602 f578 1"/>
                  <a:gd name="f726" fmla="*/ f603 f579 1"/>
                  <a:gd name="f727" fmla="*/ f604 f578 1"/>
                  <a:gd name="f728" fmla="*/ f605 f579 1"/>
                  <a:gd name="f729" fmla="*/ f606 f578 1"/>
                  <a:gd name="f730" fmla="*/ f607 f579 1"/>
                  <a:gd name="f731" fmla="*/ f608 f578 1"/>
                  <a:gd name="f732" fmla="*/ f609 f579 1"/>
                  <a:gd name="f733" fmla="*/ f610 f578 1"/>
                  <a:gd name="f734" fmla="*/ f611 f579 1"/>
                  <a:gd name="f735" fmla="*/ f612 f578 1"/>
                  <a:gd name="f736" fmla="*/ f613 f579 1"/>
                  <a:gd name="f737" fmla="*/ f614 f578 1"/>
                  <a:gd name="f738" fmla="*/ f615 f579 1"/>
                  <a:gd name="f739" fmla="*/ f616 f578 1"/>
                  <a:gd name="f740" fmla="*/ f617 f579 1"/>
                  <a:gd name="f741" fmla="*/ f618 f578 1"/>
                  <a:gd name="f742" fmla="*/ f619 f579 1"/>
                  <a:gd name="f743" fmla="*/ f620 f578 1"/>
                  <a:gd name="f744" fmla="*/ f621 f579 1"/>
                  <a:gd name="f745" fmla="*/ f622 f578 1"/>
                  <a:gd name="f746" fmla="*/ f623 f579 1"/>
                  <a:gd name="f747" fmla="*/ f624 f578 1"/>
                  <a:gd name="f748" fmla="*/ f625 f579 1"/>
                  <a:gd name="f749" fmla="*/ f626 f578 1"/>
                  <a:gd name="f750" fmla="*/ f627 f579 1"/>
                  <a:gd name="f751" fmla="*/ f628 f578 1"/>
                  <a:gd name="f752" fmla="*/ f629 f579 1"/>
                  <a:gd name="f753" fmla="*/ f630 f578 1"/>
                  <a:gd name="f754" fmla="*/ f631 f579 1"/>
                  <a:gd name="f755" fmla="*/ f632 f578 1"/>
                  <a:gd name="f756" fmla="*/ f633 f579 1"/>
                  <a:gd name="f757" fmla="*/ f634 f578 1"/>
                  <a:gd name="f758" fmla="*/ f635 f579 1"/>
                  <a:gd name="f759" fmla="*/ f636 f578 1"/>
                  <a:gd name="f760" fmla="*/ f637 f579 1"/>
                  <a:gd name="f761" fmla="*/ f638 f578 1"/>
                  <a:gd name="f762" fmla="*/ f639 f579 1"/>
                  <a:gd name="f763" fmla="*/ f640 f578 1"/>
                  <a:gd name="f764" fmla="*/ f641 f579 1"/>
                  <a:gd name="f765" fmla="*/ f642 f578 1"/>
                  <a:gd name="f766" fmla="*/ f643 f579 1"/>
                  <a:gd name="f767" fmla="*/ f644 f578 1"/>
                  <a:gd name="f768" fmla="*/ f645 f579 1"/>
                  <a:gd name="f769" fmla="*/ f646 f578 1"/>
                  <a:gd name="f770" fmla="*/ f647 f579 1"/>
                  <a:gd name="f771" fmla="*/ f648 f578 1"/>
                  <a:gd name="f772" fmla="*/ f649 f579 1"/>
                  <a:gd name="f773" fmla="*/ f650 f578 1"/>
                  <a:gd name="f774" fmla="*/ f651 f578 1"/>
                  <a:gd name="f775" fmla="*/ f652 f579 1"/>
                  <a:gd name="f776" fmla="*/ f653 f578 1"/>
                  <a:gd name="f777" fmla="*/ f654 f579 1"/>
                  <a:gd name="f778" fmla="*/ f655 f578 1"/>
                  <a:gd name="f779" fmla="*/ f656 f579 1"/>
                  <a:gd name="f780" fmla="*/ f657 f578 1"/>
                  <a:gd name="f781" fmla="*/ f658 f578 1"/>
                  <a:gd name="f782" fmla="*/ f659 f579 1"/>
                  <a:gd name="f783" fmla="*/ f660 f578 1"/>
                  <a:gd name="f784" fmla="*/ f661 f579 1"/>
                  <a:gd name="f785" fmla="*/ f662 f578 1"/>
                  <a:gd name="f786" fmla="*/ f663 f579 1"/>
                  <a:gd name="f787" fmla="*/ f664 f578 1"/>
                  <a:gd name="f788" fmla="*/ f665 f579 1"/>
                  <a:gd name="f789" fmla="*/ f666 f579 1"/>
                  <a:gd name="f790" fmla="*/ f667 f578 1"/>
                  <a:gd name="f791" fmla="*/ f668 f579 1"/>
                  <a:gd name="f792" fmla="*/ f669 f578 1"/>
                  <a:gd name="f793" fmla="*/ f670 f579 1"/>
                  <a:gd name="f794" fmla="*/ f671 f578 1"/>
                  <a:gd name="f795" fmla="*/ f672 f579 1"/>
                  <a:gd name="f796" fmla="*/ f673 f578 1"/>
                  <a:gd name="f797" fmla="*/ f674 f579 1"/>
                  <a:gd name="f798" fmla="*/ f675 f578 1"/>
                  <a:gd name="f799" fmla="*/ f676 f579 1"/>
                  <a:gd name="f800" fmla="*/ f677 f578 1"/>
                  <a:gd name="f801" fmla="*/ f678 f578 1"/>
                  <a:gd name="f802" fmla="*/ f679 f578 1"/>
                  <a:gd name="f803" fmla="*/ f680 f579 1"/>
                  <a:gd name="f804" fmla="*/ f681 f578 1"/>
                  <a:gd name="f805" fmla="*/ f682 f579 1"/>
                  <a:gd name="f806" fmla="*/ f683 f578 1"/>
                  <a:gd name="f807" fmla="*/ f684 f579 1"/>
                  <a:gd name="f808" fmla="*/ f685 f578 1"/>
                  <a:gd name="f809" fmla="*/ f686 f579 1"/>
                  <a:gd name="f810" fmla="*/ f687 f578 1"/>
                  <a:gd name="f811" fmla="*/ f688 f579 1"/>
                  <a:gd name="f812" fmla="*/ f689 f578 1"/>
                  <a:gd name="f813" fmla="*/ f690 f579 1"/>
                  <a:gd name="f814" fmla="*/ f691 f578 1"/>
                  <a:gd name="f815" fmla="*/ f692 f579 1"/>
                  <a:gd name="f816" fmla="*/ f693 f578 1"/>
                  <a:gd name="f817" fmla="*/ f694 f579 1"/>
                  <a:gd name="f818" fmla="*/ f695 f578 1"/>
                  <a:gd name="f819" fmla="*/ f696 f579 1"/>
                  <a:gd name="f820" fmla="*/ f697 f578 1"/>
                  <a:gd name="f821" fmla="*/ f698 f579 1"/>
                  <a:gd name="f822" fmla="*/ f699 f578 1"/>
                  <a:gd name="f823" fmla="*/ f700 f578 1"/>
                  <a:gd name="f824" fmla="*/ f701 f578 1"/>
                  <a:gd name="f825" fmla="*/ f702 f579 1"/>
                  <a:gd name="f826" fmla="*/ f703 f578 1"/>
                  <a:gd name="f827" fmla="*/ f704 f579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589">
                    <a:pos x="f713" y="f714"/>
                  </a:cxn>
                  <a:cxn ang="f589">
                    <a:pos x="f715" y="f716"/>
                  </a:cxn>
                  <a:cxn ang="f589">
                    <a:pos x="f717" y="f718"/>
                  </a:cxn>
                  <a:cxn ang="f589">
                    <a:pos x="f719" y="f720"/>
                  </a:cxn>
                  <a:cxn ang="f589">
                    <a:pos x="f721" y="f722"/>
                  </a:cxn>
                  <a:cxn ang="f589">
                    <a:pos x="f723" y="f724"/>
                  </a:cxn>
                  <a:cxn ang="f589">
                    <a:pos x="f725" y="f726"/>
                  </a:cxn>
                  <a:cxn ang="f589">
                    <a:pos x="f727" y="f728"/>
                  </a:cxn>
                  <a:cxn ang="f589">
                    <a:pos x="f729" y="f730"/>
                  </a:cxn>
                  <a:cxn ang="f589">
                    <a:pos x="f731" y="f732"/>
                  </a:cxn>
                  <a:cxn ang="f589">
                    <a:pos x="f733" y="f734"/>
                  </a:cxn>
                  <a:cxn ang="f589">
                    <a:pos x="f735" y="f736"/>
                  </a:cxn>
                  <a:cxn ang="f589">
                    <a:pos x="f737" y="f738"/>
                  </a:cxn>
                  <a:cxn ang="f589">
                    <a:pos x="f739" y="f740"/>
                  </a:cxn>
                  <a:cxn ang="f589">
                    <a:pos x="f741" y="f742"/>
                  </a:cxn>
                  <a:cxn ang="f589">
                    <a:pos x="f743" y="f744"/>
                  </a:cxn>
                  <a:cxn ang="f589">
                    <a:pos x="f745" y="f746"/>
                  </a:cxn>
                  <a:cxn ang="f589">
                    <a:pos x="f747" y="f748"/>
                  </a:cxn>
                  <a:cxn ang="f589">
                    <a:pos x="f749" y="f750"/>
                  </a:cxn>
                  <a:cxn ang="f589">
                    <a:pos x="f751" y="f752"/>
                  </a:cxn>
                  <a:cxn ang="f589">
                    <a:pos x="f753" y="f754"/>
                  </a:cxn>
                  <a:cxn ang="f589">
                    <a:pos x="f755" y="f756"/>
                  </a:cxn>
                  <a:cxn ang="f589">
                    <a:pos x="f757" y="f758"/>
                  </a:cxn>
                  <a:cxn ang="f589">
                    <a:pos x="f759" y="f760"/>
                  </a:cxn>
                  <a:cxn ang="f589">
                    <a:pos x="f761" y="f762"/>
                  </a:cxn>
                  <a:cxn ang="f589">
                    <a:pos x="f763" y="f764"/>
                  </a:cxn>
                  <a:cxn ang="f589">
                    <a:pos x="f765" y="f766"/>
                  </a:cxn>
                  <a:cxn ang="f589">
                    <a:pos x="f767" y="f768"/>
                  </a:cxn>
                  <a:cxn ang="f589">
                    <a:pos x="f769" y="f770"/>
                  </a:cxn>
                  <a:cxn ang="f589">
                    <a:pos x="f771" y="f772"/>
                  </a:cxn>
                  <a:cxn ang="f589">
                    <a:pos x="f773" y="f734"/>
                  </a:cxn>
                  <a:cxn ang="f589">
                    <a:pos x="f774" y="f775"/>
                  </a:cxn>
                  <a:cxn ang="f589">
                    <a:pos x="f776" y="f777"/>
                  </a:cxn>
                  <a:cxn ang="f589">
                    <a:pos x="f778" y="f779"/>
                  </a:cxn>
                  <a:cxn ang="f589">
                    <a:pos x="f780" y="f718"/>
                  </a:cxn>
                  <a:cxn ang="f589">
                    <a:pos x="f781" y="f782"/>
                  </a:cxn>
                  <a:cxn ang="f589">
                    <a:pos x="f783" y="f784"/>
                  </a:cxn>
                  <a:cxn ang="f589">
                    <a:pos x="f785" y="f786"/>
                  </a:cxn>
                  <a:cxn ang="f589">
                    <a:pos x="f787" y="f788"/>
                  </a:cxn>
                  <a:cxn ang="f589">
                    <a:pos x="f787" y="f789"/>
                  </a:cxn>
                  <a:cxn ang="f589">
                    <a:pos x="f790" y="f791"/>
                  </a:cxn>
                  <a:cxn ang="f589">
                    <a:pos x="f792" y="f793"/>
                  </a:cxn>
                  <a:cxn ang="f589">
                    <a:pos x="f794" y="f795"/>
                  </a:cxn>
                  <a:cxn ang="f589">
                    <a:pos x="f796" y="f797"/>
                  </a:cxn>
                  <a:cxn ang="f589">
                    <a:pos x="f798" y="f799"/>
                  </a:cxn>
                  <a:cxn ang="f589">
                    <a:pos x="f800" y="f744"/>
                  </a:cxn>
                  <a:cxn ang="f589">
                    <a:pos x="f801" y="f797"/>
                  </a:cxn>
                  <a:cxn ang="f589">
                    <a:pos x="f802" y="f803"/>
                  </a:cxn>
                  <a:cxn ang="f589">
                    <a:pos x="f804" y="f744"/>
                  </a:cxn>
                  <a:cxn ang="f589">
                    <a:pos x="f751" y="f805"/>
                  </a:cxn>
                  <a:cxn ang="f589">
                    <a:pos x="f806" y="f807"/>
                  </a:cxn>
                  <a:cxn ang="f589">
                    <a:pos x="f808" y="f809"/>
                  </a:cxn>
                  <a:cxn ang="f589">
                    <a:pos x="f810" y="f811"/>
                  </a:cxn>
                  <a:cxn ang="f589">
                    <a:pos x="f812" y="f813"/>
                  </a:cxn>
                  <a:cxn ang="f589">
                    <a:pos x="f814" y="f815"/>
                  </a:cxn>
                  <a:cxn ang="f589">
                    <a:pos x="f816" y="f817"/>
                  </a:cxn>
                  <a:cxn ang="f589">
                    <a:pos x="f818" y="f819"/>
                  </a:cxn>
                  <a:cxn ang="f589">
                    <a:pos x="f820" y="f821"/>
                  </a:cxn>
                  <a:cxn ang="f589">
                    <a:pos x="f822" y="f817"/>
                  </a:cxn>
                  <a:cxn ang="f589">
                    <a:pos x="f823" y="f754"/>
                  </a:cxn>
                  <a:cxn ang="f589">
                    <a:pos x="f824" y="f825"/>
                  </a:cxn>
                  <a:cxn ang="f589">
                    <a:pos x="f826" y="f827"/>
                  </a:cxn>
                </a:cxnLst>
                <a:rect l="f709" t="f712" r="f710" b="f711"/>
                <a:pathLst>
                  <a:path w="669" h="508">
                    <a:moveTo>
                      <a:pt x="f9" y="f10"/>
                    </a:moveTo>
                    <a:lnTo>
                      <a:pt x="f11" y="f10"/>
                    </a:lnTo>
                    <a:lnTo>
                      <a:pt x="f11" y="f12"/>
                    </a:lnTo>
                    <a:lnTo>
                      <a:pt x="f9" y="f12"/>
                    </a:lnTo>
                    <a:lnTo>
                      <a:pt x="f13" y="f14"/>
                    </a:lnTo>
                    <a:lnTo>
                      <a:pt x="f15" y="f16"/>
                    </a:lnTo>
                    <a:lnTo>
                      <a:pt x="f17" y="f18"/>
                    </a:lnTo>
                    <a:lnTo>
                      <a:pt x="f19" y="f20"/>
                    </a:lnTo>
                    <a:lnTo>
                      <a:pt x="f21" y="f22"/>
                    </a:lnTo>
                    <a:lnTo>
                      <a:pt x="f23" y="f24"/>
                    </a:lnTo>
                    <a:lnTo>
                      <a:pt x="f25" y="f10"/>
                    </a:lnTo>
                    <a:lnTo>
                      <a:pt x="f9" y="f10"/>
                    </a:lnTo>
                    <a:close/>
                    <a:moveTo>
                      <a:pt x="f26" y="f16"/>
                    </a:moveTo>
                    <a:lnTo>
                      <a:pt x="f27" y="f28"/>
                    </a:lnTo>
                    <a:lnTo>
                      <a:pt x="f29" y="f30"/>
                    </a:lnTo>
                    <a:lnTo>
                      <a:pt x="f31" y="f28"/>
                    </a:lnTo>
                    <a:lnTo>
                      <a:pt x="f31" y="f32"/>
                    </a:lnTo>
                    <a:lnTo>
                      <a:pt x="f31" y="f33"/>
                    </a:lnTo>
                    <a:lnTo>
                      <a:pt x="f34" y="f33"/>
                    </a:lnTo>
                    <a:lnTo>
                      <a:pt x="f35" y="f36"/>
                    </a:lnTo>
                    <a:lnTo>
                      <a:pt x="f37" y="f38"/>
                    </a:lnTo>
                    <a:lnTo>
                      <a:pt x="f39" y="f36"/>
                    </a:lnTo>
                    <a:lnTo>
                      <a:pt x="f37" y="f40"/>
                    </a:lnTo>
                    <a:lnTo>
                      <a:pt x="f37" y="f18"/>
                    </a:lnTo>
                    <a:lnTo>
                      <a:pt x="f39" y="f41"/>
                    </a:lnTo>
                    <a:lnTo>
                      <a:pt x="f42" y="f43"/>
                    </a:lnTo>
                    <a:lnTo>
                      <a:pt x="f44" y="f45"/>
                    </a:lnTo>
                    <a:lnTo>
                      <a:pt x="f42" y="f46"/>
                    </a:lnTo>
                    <a:lnTo>
                      <a:pt x="f47" y="f48"/>
                    </a:lnTo>
                    <a:lnTo>
                      <a:pt x="f35" y="f49"/>
                    </a:lnTo>
                    <a:lnTo>
                      <a:pt x="f34" y="f50"/>
                    </a:lnTo>
                    <a:lnTo>
                      <a:pt x="f51" y="f52"/>
                    </a:lnTo>
                    <a:lnTo>
                      <a:pt x="f53" y="f54"/>
                    </a:lnTo>
                    <a:lnTo>
                      <a:pt x="f29" y="f54"/>
                    </a:lnTo>
                    <a:lnTo>
                      <a:pt x="f29" y="f52"/>
                    </a:lnTo>
                    <a:lnTo>
                      <a:pt x="f55" y="f56"/>
                    </a:lnTo>
                    <a:lnTo>
                      <a:pt x="f57" y="f58"/>
                    </a:lnTo>
                    <a:lnTo>
                      <a:pt x="f59" y="f50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64" y="f65"/>
                    </a:lnTo>
                    <a:lnTo>
                      <a:pt x="f66" y="f49"/>
                    </a:lnTo>
                    <a:lnTo>
                      <a:pt x="f67" y="f65"/>
                    </a:lnTo>
                    <a:lnTo>
                      <a:pt x="f68" y="f69"/>
                    </a:lnTo>
                    <a:lnTo>
                      <a:pt x="f70" y="f69"/>
                    </a:lnTo>
                    <a:lnTo>
                      <a:pt x="f71" y="f72"/>
                    </a:lnTo>
                    <a:lnTo>
                      <a:pt x="f73" y="f74"/>
                    </a:lnTo>
                    <a:lnTo>
                      <a:pt x="f75" y="f76"/>
                    </a:lnTo>
                    <a:lnTo>
                      <a:pt x="f77" y="f78"/>
                    </a:lnTo>
                    <a:lnTo>
                      <a:pt x="f79" y="f80"/>
                    </a:lnTo>
                    <a:lnTo>
                      <a:pt x="f81" y="f82"/>
                    </a:lnTo>
                    <a:lnTo>
                      <a:pt x="f83" y="f84"/>
                    </a:lnTo>
                    <a:lnTo>
                      <a:pt x="f85" y="f86"/>
                    </a:lnTo>
                    <a:lnTo>
                      <a:pt x="f79" y="f74"/>
                    </a:lnTo>
                    <a:lnTo>
                      <a:pt x="f81" y="f87"/>
                    </a:lnTo>
                    <a:lnTo>
                      <a:pt x="f81" y="f88"/>
                    </a:lnTo>
                    <a:lnTo>
                      <a:pt x="f6" y="f89"/>
                    </a:lnTo>
                    <a:lnTo>
                      <a:pt x="f85" y="f90"/>
                    </a:lnTo>
                    <a:lnTo>
                      <a:pt x="f83" y="f90"/>
                    </a:lnTo>
                    <a:lnTo>
                      <a:pt x="f79" y="f91"/>
                    </a:lnTo>
                    <a:lnTo>
                      <a:pt x="f79" y="f92"/>
                    </a:lnTo>
                    <a:lnTo>
                      <a:pt x="f79" y="f93"/>
                    </a:lnTo>
                    <a:lnTo>
                      <a:pt x="f94" y="f95"/>
                    </a:lnTo>
                    <a:lnTo>
                      <a:pt x="f96" y="f97"/>
                    </a:lnTo>
                    <a:lnTo>
                      <a:pt x="f73" y="f46"/>
                    </a:lnTo>
                    <a:lnTo>
                      <a:pt x="f73" y="f98"/>
                    </a:lnTo>
                    <a:lnTo>
                      <a:pt x="f99" y="f45"/>
                    </a:lnTo>
                    <a:lnTo>
                      <a:pt x="f73" y="f100"/>
                    </a:lnTo>
                    <a:lnTo>
                      <a:pt x="f71" y="f100"/>
                    </a:lnTo>
                    <a:lnTo>
                      <a:pt x="f101" y="f100"/>
                    </a:lnTo>
                    <a:lnTo>
                      <a:pt x="f101" y="f102"/>
                    </a:lnTo>
                    <a:lnTo>
                      <a:pt x="f103" y="f41"/>
                    </a:lnTo>
                    <a:lnTo>
                      <a:pt x="f103" y="f10"/>
                    </a:lnTo>
                    <a:lnTo>
                      <a:pt x="f104" y="f105"/>
                    </a:lnTo>
                    <a:lnTo>
                      <a:pt x="f106" y="f45"/>
                    </a:lnTo>
                    <a:lnTo>
                      <a:pt x="f107" y="f108"/>
                    </a:lnTo>
                    <a:lnTo>
                      <a:pt x="f107" y="f97"/>
                    </a:lnTo>
                    <a:lnTo>
                      <a:pt x="f73" y="f97"/>
                    </a:lnTo>
                    <a:lnTo>
                      <a:pt x="f94" y="f91"/>
                    </a:lnTo>
                    <a:lnTo>
                      <a:pt x="f73" y="f52"/>
                    </a:lnTo>
                    <a:lnTo>
                      <a:pt x="f77" y="f88"/>
                    </a:lnTo>
                    <a:lnTo>
                      <a:pt x="f75" y="f88"/>
                    </a:lnTo>
                    <a:lnTo>
                      <a:pt x="f96" y="f72"/>
                    </a:lnTo>
                    <a:lnTo>
                      <a:pt x="f71" y="f109"/>
                    </a:lnTo>
                    <a:lnTo>
                      <a:pt x="f110" y="f89"/>
                    </a:lnTo>
                    <a:lnTo>
                      <a:pt x="f70" y="f49"/>
                    </a:lnTo>
                    <a:lnTo>
                      <a:pt x="f111" y="f45"/>
                    </a:lnTo>
                    <a:lnTo>
                      <a:pt x="f112" y="f46"/>
                    </a:lnTo>
                    <a:lnTo>
                      <a:pt x="f113" y="f95"/>
                    </a:lnTo>
                    <a:lnTo>
                      <a:pt x="f113" y="f48"/>
                    </a:lnTo>
                    <a:lnTo>
                      <a:pt x="f62" y="f98"/>
                    </a:lnTo>
                    <a:lnTo>
                      <a:pt x="f114" y="f115"/>
                    </a:lnTo>
                    <a:lnTo>
                      <a:pt x="f114" y="f116"/>
                    </a:lnTo>
                    <a:lnTo>
                      <a:pt x="f114" y="f12"/>
                    </a:lnTo>
                    <a:lnTo>
                      <a:pt x="f117" y="f10"/>
                    </a:lnTo>
                    <a:lnTo>
                      <a:pt x="f118" y="f43"/>
                    </a:lnTo>
                    <a:lnTo>
                      <a:pt x="f60" y="f119"/>
                    </a:lnTo>
                    <a:lnTo>
                      <a:pt x="f120" y="f100"/>
                    </a:lnTo>
                    <a:lnTo>
                      <a:pt x="f59" y="f102"/>
                    </a:lnTo>
                    <a:lnTo>
                      <a:pt x="f60" y="f12"/>
                    </a:lnTo>
                    <a:lnTo>
                      <a:pt x="f121" y="f122"/>
                    </a:lnTo>
                    <a:lnTo>
                      <a:pt x="f121" y="f22"/>
                    </a:lnTo>
                    <a:lnTo>
                      <a:pt x="f123" y="f124"/>
                    </a:lnTo>
                    <a:lnTo>
                      <a:pt x="f117" y="f14"/>
                    </a:lnTo>
                    <a:lnTo>
                      <a:pt x="f125" y="f126"/>
                    </a:lnTo>
                    <a:lnTo>
                      <a:pt x="f125" y="f127"/>
                    </a:lnTo>
                    <a:lnTo>
                      <a:pt x="f113" y="f128"/>
                    </a:lnTo>
                    <a:lnTo>
                      <a:pt x="f129" y="f16"/>
                    </a:lnTo>
                    <a:lnTo>
                      <a:pt x="f130" y="f30"/>
                    </a:lnTo>
                    <a:lnTo>
                      <a:pt x="f131" y="f30"/>
                    </a:lnTo>
                    <a:lnTo>
                      <a:pt x="f57" y="f33"/>
                    </a:lnTo>
                    <a:lnTo>
                      <a:pt x="f132" y="f32"/>
                    </a:lnTo>
                    <a:lnTo>
                      <a:pt x="f120" y="f133"/>
                    </a:lnTo>
                    <a:lnTo>
                      <a:pt x="f118" y="f134"/>
                    </a:lnTo>
                    <a:lnTo>
                      <a:pt x="f118" y="f135"/>
                    </a:lnTo>
                    <a:lnTo>
                      <a:pt x="f118" y="f136"/>
                    </a:lnTo>
                    <a:lnTo>
                      <a:pt x="f131" y="f136"/>
                    </a:lnTo>
                    <a:lnTo>
                      <a:pt x="f59" y="f134"/>
                    </a:lnTo>
                    <a:lnTo>
                      <a:pt x="f137" y="f133"/>
                    </a:lnTo>
                    <a:lnTo>
                      <a:pt x="f26" y="f16"/>
                    </a:lnTo>
                    <a:close/>
                    <a:moveTo>
                      <a:pt x="f138" y="f139"/>
                    </a:moveTo>
                    <a:lnTo>
                      <a:pt x="f140" y="f33"/>
                    </a:lnTo>
                    <a:lnTo>
                      <a:pt x="f141" y="f126"/>
                    </a:lnTo>
                    <a:lnTo>
                      <a:pt x="f141" y="f18"/>
                    </a:lnTo>
                    <a:lnTo>
                      <a:pt x="f142" y="f40"/>
                    </a:lnTo>
                    <a:lnTo>
                      <a:pt x="f142" y="f127"/>
                    </a:lnTo>
                    <a:lnTo>
                      <a:pt x="f143" y="f144"/>
                    </a:lnTo>
                    <a:lnTo>
                      <a:pt x="f145" y="f30"/>
                    </a:lnTo>
                    <a:lnTo>
                      <a:pt x="f146" y="f147"/>
                    </a:lnTo>
                    <a:lnTo>
                      <a:pt x="f148" y="f135"/>
                    </a:lnTo>
                    <a:lnTo>
                      <a:pt x="f21" y="f149"/>
                    </a:lnTo>
                    <a:lnTo>
                      <a:pt x="f150" y="f151"/>
                    </a:lnTo>
                    <a:lnTo>
                      <a:pt x="f152" y="f151"/>
                    </a:lnTo>
                    <a:lnTo>
                      <a:pt x="f153" y="f151"/>
                    </a:lnTo>
                    <a:lnTo>
                      <a:pt x="f141" y="f135"/>
                    </a:lnTo>
                    <a:lnTo>
                      <a:pt x="f143" y="f149"/>
                    </a:lnTo>
                    <a:lnTo>
                      <a:pt x="f154" y="f149"/>
                    </a:lnTo>
                    <a:lnTo>
                      <a:pt x="f155" y="f156"/>
                    </a:lnTo>
                    <a:lnTo>
                      <a:pt x="f138" y="f139"/>
                    </a:lnTo>
                    <a:close/>
                    <a:moveTo>
                      <a:pt x="f157" y="f158"/>
                    </a:moveTo>
                    <a:lnTo>
                      <a:pt x="f159" y="f149"/>
                    </a:lnTo>
                    <a:lnTo>
                      <a:pt x="f160" y="f161"/>
                    </a:lnTo>
                    <a:lnTo>
                      <a:pt x="f162" y="f163"/>
                    </a:lnTo>
                    <a:lnTo>
                      <a:pt x="f157" y="f158"/>
                    </a:lnTo>
                    <a:close/>
                    <a:moveTo>
                      <a:pt x="f27" y="f164"/>
                    </a:moveTo>
                    <a:lnTo>
                      <a:pt x="f35" y="f165"/>
                    </a:lnTo>
                    <a:lnTo>
                      <a:pt x="f42" y="f164"/>
                    </a:lnTo>
                    <a:lnTo>
                      <a:pt x="f166" y="f167"/>
                    </a:lnTo>
                    <a:lnTo>
                      <a:pt x="f166" y="f168"/>
                    </a:lnTo>
                    <a:lnTo>
                      <a:pt x="f166" y="f135"/>
                    </a:lnTo>
                    <a:lnTo>
                      <a:pt x="f160" y="f156"/>
                    </a:lnTo>
                    <a:lnTo>
                      <a:pt x="f37" y="f151"/>
                    </a:lnTo>
                    <a:lnTo>
                      <a:pt x="f53" y="f139"/>
                    </a:lnTo>
                    <a:lnTo>
                      <a:pt x="f29" y="f139"/>
                    </a:lnTo>
                    <a:lnTo>
                      <a:pt x="f55" y="f139"/>
                    </a:lnTo>
                    <a:lnTo>
                      <a:pt x="f169" y="f170"/>
                    </a:lnTo>
                    <a:lnTo>
                      <a:pt x="f171" y="f136"/>
                    </a:lnTo>
                    <a:lnTo>
                      <a:pt x="f172" y="f173"/>
                    </a:lnTo>
                    <a:lnTo>
                      <a:pt x="f137" y="f149"/>
                    </a:lnTo>
                    <a:lnTo>
                      <a:pt x="f132" y="f168"/>
                    </a:lnTo>
                    <a:lnTo>
                      <a:pt x="f59" y="f167"/>
                    </a:lnTo>
                    <a:lnTo>
                      <a:pt x="f131" y="f161"/>
                    </a:lnTo>
                    <a:lnTo>
                      <a:pt x="f60" y="f174"/>
                    </a:lnTo>
                    <a:lnTo>
                      <a:pt x="f59" y="f175"/>
                    </a:lnTo>
                    <a:lnTo>
                      <a:pt x="f172" y="f2"/>
                    </a:lnTo>
                    <a:lnTo>
                      <a:pt x="f27" y="f164"/>
                    </a:lnTo>
                    <a:close/>
                    <a:moveTo>
                      <a:pt x="f47" y="f175"/>
                    </a:moveTo>
                    <a:lnTo>
                      <a:pt x="f37" y="f175"/>
                    </a:lnTo>
                    <a:lnTo>
                      <a:pt x="f176" y="f174"/>
                    </a:lnTo>
                    <a:lnTo>
                      <a:pt x="f27" y="f174"/>
                    </a:lnTo>
                    <a:lnTo>
                      <a:pt x="f29" y="f177"/>
                    </a:lnTo>
                    <a:lnTo>
                      <a:pt x="f35" y="f178"/>
                    </a:lnTo>
                    <a:lnTo>
                      <a:pt x="f35" y="f179"/>
                    </a:lnTo>
                    <a:lnTo>
                      <a:pt x="f51" y="f180"/>
                    </a:lnTo>
                    <a:lnTo>
                      <a:pt x="f51" y="f181"/>
                    </a:lnTo>
                    <a:lnTo>
                      <a:pt x="f37" y="f182"/>
                    </a:lnTo>
                    <a:lnTo>
                      <a:pt x="f37" y="f174"/>
                    </a:lnTo>
                    <a:lnTo>
                      <a:pt x="f47" y="f175"/>
                    </a:lnTo>
                    <a:close/>
                    <a:moveTo>
                      <a:pt x="f3" y="f183"/>
                    </a:moveTo>
                    <a:lnTo>
                      <a:pt x="f184" y="f185"/>
                    </a:lnTo>
                    <a:lnTo>
                      <a:pt x="f186" y="f185"/>
                    </a:lnTo>
                    <a:lnTo>
                      <a:pt x="f187" y="f182"/>
                    </a:lnTo>
                    <a:lnTo>
                      <a:pt x="f188" y="f189"/>
                    </a:lnTo>
                    <a:lnTo>
                      <a:pt x="f3" y="f190"/>
                    </a:lnTo>
                    <a:lnTo>
                      <a:pt x="f191" y="f192"/>
                    </a:lnTo>
                    <a:lnTo>
                      <a:pt x="f3" y="f183"/>
                    </a:lnTo>
                    <a:close/>
                    <a:moveTo>
                      <a:pt x="f193" y="f194"/>
                    </a:moveTo>
                    <a:lnTo>
                      <a:pt x="f195" y="f196"/>
                    </a:lnTo>
                    <a:lnTo>
                      <a:pt x="f197" y="f198"/>
                    </a:lnTo>
                    <a:lnTo>
                      <a:pt x="f199" y="f194"/>
                    </a:lnTo>
                    <a:lnTo>
                      <a:pt x="f200" y="f201"/>
                    </a:lnTo>
                    <a:lnTo>
                      <a:pt x="f202" y="f203"/>
                    </a:lnTo>
                    <a:lnTo>
                      <a:pt x="f204" y="f196"/>
                    </a:lnTo>
                    <a:lnTo>
                      <a:pt x="f205" y="f206"/>
                    </a:lnTo>
                    <a:lnTo>
                      <a:pt x="f194" y="f207"/>
                    </a:lnTo>
                    <a:lnTo>
                      <a:pt x="f200" y="f208"/>
                    </a:lnTo>
                    <a:lnTo>
                      <a:pt x="f209" y="f210"/>
                    </a:lnTo>
                    <a:lnTo>
                      <a:pt x="f203" y="f211"/>
                    </a:lnTo>
                    <a:lnTo>
                      <a:pt x="f212" y="f213"/>
                    </a:lnTo>
                    <a:lnTo>
                      <a:pt x="f196" y="f214"/>
                    </a:lnTo>
                    <a:lnTo>
                      <a:pt x="f212" y="f215"/>
                    </a:lnTo>
                    <a:lnTo>
                      <a:pt x="f216" y="f217"/>
                    </a:lnTo>
                    <a:lnTo>
                      <a:pt x="f199" y="f218"/>
                    </a:lnTo>
                    <a:lnTo>
                      <a:pt x="f219" y="f220"/>
                    </a:lnTo>
                    <a:lnTo>
                      <a:pt x="f221" y="f222"/>
                    </a:lnTo>
                    <a:lnTo>
                      <a:pt x="f199" y="f223"/>
                    </a:lnTo>
                    <a:lnTo>
                      <a:pt x="f194" y="f224"/>
                    </a:lnTo>
                    <a:lnTo>
                      <a:pt x="f221" y="f225"/>
                    </a:lnTo>
                    <a:lnTo>
                      <a:pt x="f200" y="f226"/>
                    </a:lnTo>
                    <a:lnTo>
                      <a:pt x="f219" y="f227"/>
                    </a:lnTo>
                    <a:lnTo>
                      <a:pt x="f193" y="f228"/>
                    </a:lnTo>
                    <a:lnTo>
                      <a:pt x="f229" y="f230"/>
                    </a:lnTo>
                    <a:lnTo>
                      <a:pt x="f3" y="f231"/>
                    </a:lnTo>
                    <a:lnTo>
                      <a:pt x="f232" y="f233"/>
                    </a:lnTo>
                    <a:lnTo>
                      <a:pt x="f3" y="f234"/>
                    </a:lnTo>
                    <a:lnTo>
                      <a:pt x="f3" y="f235"/>
                    </a:lnTo>
                    <a:lnTo>
                      <a:pt x="f184" y="f226"/>
                    </a:lnTo>
                    <a:lnTo>
                      <a:pt x="f184" y="f234"/>
                    </a:lnTo>
                    <a:lnTo>
                      <a:pt x="f184" y="f236"/>
                    </a:lnTo>
                    <a:lnTo>
                      <a:pt x="f186" y="f228"/>
                    </a:lnTo>
                    <a:lnTo>
                      <a:pt x="f237" y="f192"/>
                    </a:lnTo>
                    <a:lnTo>
                      <a:pt x="f237" y="f238"/>
                    </a:lnTo>
                    <a:lnTo>
                      <a:pt x="f143" y="f239"/>
                    </a:lnTo>
                    <a:lnTo>
                      <a:pt x="f21" y="f179"/>
                    </a:lnTo>
                    <a:lnTo>
                      <a:pt x="f240" y="f180"/>
                    </a:lnTo>
                    <a:lnTo>
                      <a:pt x="f240" y="f241"/>
                    </a:lnTo>
                    <a:lnTo>
                      <a:pt x="f242" y="f243"/>
                    </a:lnTo>
                    <a:lnTo>
                      <a:pt x="f244" y="f183"/>
                    </a:lnTo>
                    <a:lnTo>
                      <a:pt x="f245" y="f246"/>
                    </a:lnTo>
                    <a:lnTo>
                      <a:pt x="f25" y="f247"/>
                    </a:lnTo>
                    <a:lnTo>
                      <a:pt x="f240" y="f248"/>
                    </a:lnTo>
                    <a:lnTo>
                      <a:pt x="f240" y="f230"/>
                    </a:lnTo>
                    <a:lnTo>
                      <a:pt x="f240" y="f249"/>
                    </a:lnTo>
                    <a:lnTo>
                      <a:pt x="f242" y="f234"/>
                    </a:lnTo>
                    <a:lnTo>
                      <a:pt x="f9" y="f250"/>
                    </a:lnTo>
                    <a:lnTo>
                      <a:pt x="f9" y="f235"/>
                    </a:lnTo>
                    <a:lnTo>
                      <a:pt x="f9" y="f251"/>
                    </a:lnTo>
                    <a:lnTo>
                      <a:pt x="f25" y="f252"/>
                    </a:lnTo>
                    <a:lnTo>
                      <a:pt x="f253" y="f254"/>
                    </a:lnTo>
                    <a:lnTo>
                      <a:pt x="f255" y="f251"/>
                    </a:lnTo>
                    <a:lnTo>
                      <a:pt x="f146" y="f225"/>
                    </a:lnTo>
                    <a:lnTo>
                      <a:pt x="f148" y="f225"/>
                    </a:lnTo>
                    <a:lnTo>
                      <a:pt x="f146" y="f225"/>
                    </a:lnTo>
                    <a:lnTo>
                      <a:pt x="f146" y="f252"/>
                    </a:lnTo>
                    <a:lnTo>
                      <a:pt x="f23" y="f224"/>
                    </a:lnTo>
                    <a:lnTo>
                      <a:pt x="f145" y="f223"/>
                    </a:lnTo>
                    <a:lnTo>
                      <a:pt x="f256" y="f257"/>
                    </a:lnTo>
                    <a:lnTo>
                      <a:pt x="f255" y="f258"/>
                    </a:lnTo>
                    <a:lnTo>
                      <a:pt x="f253" y="f223"/>
                    </a:lnTo>
                    <a:lnTo>
                      <a:pt x="f240" y="f259"/>
                    </a:lnTo>
                    <a:lnTo>
                      <a:pt x="f260" y="f261"/>
                    </a:lnTo>
                    <a:lnTo>
                      <a:pt x="f262" y="f263"/>
                    </a:lnTo>
                    <a:lnTo>
                      <a:pt x="f264" y="f265"/>
                    </a:lnTo>
                    <a:lnTo>
                      <a:pt x="f9" y="f266"/>
                    </a:lnTo>
                    <a:lnTo>
                      <a:pt x="f25" y="f267"/>
                    </a:lnTo>
                    <a:lnTo>
                      <a:pt x="f15" y="f267"/>
                    </a:lnTo>
                    <a:lnTo>
                      <a:pt x="f23" y="f266"/>
                    </a:lnTo>
                    <a:lnTo>
                      <a:pt x="f23" y="f267"/>
                    </a:lnTo>
                    <a:lnTo>
                      <a:pt x="f253" y="f268"/>
                    </a:lnTo>
                    <a:lnTo>
                      <a:pt x="f269" y="f270"/>
                    </a:lnTo>
                    <a:lnTo>
                      <a:pt x="f260" y="f218"/>
                    </a:lnTo>
                    <a:lnTo>
                      <a:pt x="f260" y="f271"/>
                    </a:lnTo>
                    <a:lnTo>
                      <a:pt x="f15" y="f271"/>
                    </a:lnTo>
                    <a:lnTo>
                      <a:pt x="f253" y="f271"/>
                    </a:lnTo>
                    <a:lnTo>
                      <a:pt x="f23" y="f271"/>
                    </a:lnTo>
                    <a:lnTo>
                      <a:pt x="f146" y="f272"/>
                    </a:lnTo>
                    <a:lnTo>
                      <a:pt x="f269" y="f215"/>
                    </a:lnTo>
                    <a:lnTo>
                      <a:pt x="f273" y="f214"/>
                    </a:lnTo>
                    <a:lnTo>
                      <a:pt x="f274" y="f217"/>
                    </a:lnTo>
                    <a:lnTo>
                      <a:pt x="f242" y="f217"/>
                    </a:lnTo>
                    <a:lnTo>
                      <a:pt x="f275" y="f271"/>
                    </a:lnTo>
                    <a:lnTo>
                      <a:pt x="f276" y="f277"/>
                    </a:lnTo>
                    <a:lnTo>
                      <a:pt x="f274" y="f278"/>
                    </a:lnTo>
                    <a:lnTo>
                      <a:pt x="f269" y="f211"/>
                    </a:lnTo>
                    <a:lnTo>
                      <a:pt x="f255" y="f277"/>
                    </a:lnTo>
                    <a:lnTo>
                      <a:pt x="f146" y="f279"/>
                    </a:lnTo>
                    <a:lnTo>
                      <a:pt x="f237" y="f280"/>
                    </a:lnTo>
                    <a:lnTo>
                      <a:pt x="f142" y="f279"/>
                    </a:lnTo>
                    <a:lnTo>
                      <a:pt x="f142" y="f281"/>
                    </a:lnTo>
                    <a:lnTo>
                      <a:pt x="f142" y="f277"/>
                    </a:lnTo>
                    <a:lnTo>
                      <a:pt x="f150" y="f278"/>
                    </a:lnTo>
                    <a:lnTo>
                      <a:pt x="f152" y="f211"/>
                    </a:lnTo>
                    <a:lnTo>
                      <a:pt x="f188" y="f272"/>
                    </a:lnTo>
                    <a:lnTo>
                      <a:pt x="f154" y="f278"/>
                    </a:lnTo>
                    <a:lnTo>
                      <a:pt x="f150" y="f282"/>
                    </a:lnTo>
                    <a:lnTo>
                      <a:pt x="f150" y="f281"/>
                    </a:lnTo>
                    <a:lnTo>
                      <a:pt x="f153" y="f280"/>
                    </a:lnTo>
                    <a:lnTo>
                      <a:pt x="f283" y="f284"/>
                    </a:lnTo>
                    <a:lnTo>
                      <a:pt x="f285" y="f284"/>
                    </a:lnTo>
                    <a:lnTo>
                      <a:pt x="f155" y="f207"/>
                    </a:lnTo>
                    <a:lnTo>
                      <a:pt x="f155" y="f210"/>
                    </a:lnTo>
                    <a:lnTo>
                      <a:pt x="f283" y="f286"/>
                    </a:lnTo>
                    <a:lnTo>
                      <a:pt x="f184" y="f286"/>
                    </a:lnTo>
                    <a:lnTo>
                      <a:pt x="f186" y="f286"/>
                    </a:lnTo>
                    <a:lnTo>
                      <a:pt x="f187" y="f210"/>
                    </a:lnTo>
                    <a:lnTo>
                      <a:pt x="f153" y="f210"/>
                    </a:lnTo>
                    <a:lnTo>
                      <a:pt x="f142" y="f287"/>
                    </a:lnTo>
                    <a:lnTo>
                      <a:pt x="f19" y="f208"/>
                    </a:lnTo>
                    <a:lnTo>
                      <a:pt x="f237" y="f288"/>
                    </a:lnTo>
                    <a:lnTo>
                      <a:pt x="f145" y="f204"/>
                    </a:lnTo>
                    <a:lnTo>
                      <a:pt x="f17" y="f201"/>
                    </a:lnTo>
                    <a:lnTo>
                      <a:pt x="f152" y="f203"/>
                    </a:lnTo>
                    <a:lnTo>
                      <a:pt x="f289" y="f200"/>
                    </a:lnTo>
                    <a:lnTo>
                      <a:pt x="f152" y="f205"/>
                    </a:lnTo>
                    <a:lnTo>
                      <a:pt x="f290" y="f291"/>
                    </a:lnTo>
                    <a:lnTo>
                      <a:pt x="f154" y="f205"/>
                    </a:lnTo>
                    <a:lnTo>
                      <a:pt x="f292" y="f293"/>
                    </a:lnTo>
                    <a:lnTo>
                      <a:pt x="f232" y="f200"/>
                    </a:lnTo>
                    <a:lnTo>
                      <a:pt x="f3" y="f200"/>
                    </a:lnTo>
                    <a:lnTo>
                      <a:pt x="f294" y="f200"/>
                    </a:lnTo>
                    <a:lnTo>
                      <a:pt x="f3" y="f201"/>
                    </a:lnTo>
                    <a:lnTo>
                      <a:pt x="f154" y="f295"/>
                    </a:lnTo>
                    <a:lnTo>
                      <a:pt x="f285" y="f296"/>
                    </a:lnTo>
                    <a:lnTo>
                      <a:pt x="f292" y="f296"/>
                    </a:lnTo>
                    <a:lnTo>
                      <a:pt x="f3" y="f297"/>
                    </a:lnTo>
                    <a:lnTo>
                      <a:pt x="f294" y="f195"/>
                    </a:lnTo>
                    <a:lnTo>
                      <a:pt x="f191" y="f205"/>
                    </a:lnTo>
                    <a:lnTo>
                      <a:pt x="f298" y="f194"/>
                    </a:lnTo>
                    <a:lnTo>
                      <a:pt x="f299" y="f300"/>
                    </a:lnTo>
                    <a:lnTo>
                      <a:pt x="f195" y="f301"/>
                    </a:lnTo>
                    <a:lnTo>
                      <a:pt x="f197" y="f301"/>
                    </a:lnTo>
                    <a:lnTo>
                      <a:pt x="f219" y="f295"/>
                    </a:lnTo>
                    <a:lnTo>
                      <a:pt x="f193" y="f194"/>
                    </a:lnTo>
                    <a:close/>
                    <a:moveTo>
                      <a:pt x="f302" y="f285"/>
                    </a:moveTo>
                    <a:lnTo>
                      <a:pt x="f303" y="f138"/>
                    </a:lnTo>
                    <a:lnTo>
                      <a:pt x="f304" y="f154"/>
                    </a:lnTo>
                    <a:lnTo>
                      <a:pt x="f304" y="f305"/>
                    </a:lnTo>
                    <a:lnTo>
                      <a:pt x="f234" y="f140"/>
                    </a:lnTo>
                    <a:lnTo>
                      <a:pt x="f228" y="f306"/>
                    </a:lnTo>
                    <a:lnTo>
                      <a:pt x="f228" y="f307"/>
                    </a:lnTo>
                    <a:lnTo>
                      <a:pt x="f308" y="f305"/>
                    </a:lnTo>
                    <a:lnTo>
                      <a:pt x="f302" y="f285"/>
                    </a:lnTo>
                    <a:close/>
                    <a:moveTo>
                      <a:pt x="f309" y="f290"/>
                    </a:moveTo>
                    <a:lnTo>
                      <a:pt x="f310" y="f186"/>
                    </a:lnTo>
                    <a:lnTo>
                      <a:pt x="f259" y="f311"/>
                    </a:lnTo>
                    <a:lnTo>
                      <a:pt x="f225" y="f191"/>
                    </a:lnTo>
                    <a:lnTo>
                      <a:pt x="f225" y="f312"/>
                    </a:lnTo>
                    <a:lnTo>
                      <a:pt x="f310" y="f313"/>
                    </a:lnTo>
                    <a:lnTo>
                      <a:pt x="f314" y="f315"/>
                    </a:lnTo>
                    <a:lnTo>
                      <a:pt x="f224" y="f316"/>
                    </a:lnTo>
                    <a:lnTo>
                      <a:pt x="f268" y="f297"/>
                    </a:lnTo>
                    <a:lnTo>
                      <a:pt x="f214" y="f295"/>
                    </a:lnTo>
                    <a:lnTo>
                      <a:pt x="f281" y="f317"/>
                    </a:lnTo>
                    <a:lnTo>
                      <a:pt x="f318" y="f319"/>
                    </a:lnTo>
                    <a:lnTo>
                      <a:pt x="f196" y="f195"/>
                    </a:lnTo>
                    <a:lnTo>
                      <a:pt x="f209" y="f297"/>
                    </a:lnTo>
                    <a:lnTo>
                      <a:pt x="f202" y="f229"/>
                    </a:lnTo>
                    <a:lnTo>
                      <a:pt x="f204" y="f320"/>
                    </a:lnTo>
                    <a:lnTo>
                      <a:pt x="f202" y="f298"/>
                    </a:lnTo>
                    <a:lnTo>
                      <a:pt x="f200" y="f312"/>
                    </a:lnTo>
                    <a:lnTo>
                      <a:pt x="f212" y="f312"/>
                    </a:lnTo>
                    <a:lnTo>
                      <a:pt x="f198" y="f191"/>
                    </a:lnTo>
                    <a:lnTo>
                      <a:pt x="f321" y="f298"/>
                    </a:lnTo>
                    <a:lnTo>
                      <a:pt x="f280" y="f322"/>
                    </a:lnTo>
                    <a:lnTo>
                      <a:pt x="f323" y="f313"/>
                    </a:lnTo>
                    <a:lnTo>
                      <a:pt x="f324" y="f294"/>
                    </a:lnTo>
                    <a:lnTo>
                      <a:pt x="f277" y="f325"/>
                    </a:lnTo>
                    <a:lnTo>
                      <a:pt x="f210" y="f232"/>
                    </a:lnTo>
                    <a:lnTo>
                      <a:pt x="f210" y="f187"/>
                    </a:lnTo>
                    <a:lnTo>
                      <a:pt x="f267" y="f305"/>
                    </a:lnTo>
                    <a:lnTo>
                      <a:pt x="f267" y="f152"/>
                    </a:lnTo>
                    <a:lnTo>
                      <a:pt x="f267" y="f141"/>
                    </a:lnTo>
                    <a:lnTo>
                      <a:pt x="f282" y="f141"/>
                    </a:lnTo>
                    <a:lnTo>
                      <a:pt x="f282" y="f146"/>
                    </a:lnTo>
                    <a:lnTo>
                      <a:pt x="f326" y="f327"/>
                    </a:lnTo>
                    <a:lnTo>
                      <a:pt x="f328" y="f329"/>
                    </a:lnTo>
                    <a:lnTo>
                      <a:pt x="f330" y="f329"/>
                    </a:lnTo>
                    <a:lnTo>
                      <a:pt x="f330" y="f23"/>
                    </a:lnTo>
                    <a:lnTo>
                      <a:pt x="f223" y="f140"/>
                    </a:lnTo>
                    <a:lnTo>
                      <a:pt x="f265" y="f327"/>
                    </a:lnTo>
                    <a:lnTo>
                      <a:pt x="f261" y="f260"/>
                    </a:lnTo>
                    <a:lnTo>
                      <a:pt x="f331" y="f332"/>
                    </a:lnTo>
                    <a:lnTo>
                      <a:pt x="f331" y="f333"/>
                    </a:lnTo>
                    <a:lnTo>
                      <a:pt x="f224" y="f275"/>
                    </a:lnTo>
                    <a:lnTo>
                      <a:pt x="f310" y="f264"/>
                    </a:lnTo>
                    <a:lnTo>
                      <a:pt x="f236" y="f25"/>
                    </a:lnTo>
                    <a:lnTo>
                      <a:pt x="f302" y="f15"/>
                    </a:lnTo>
                    <a:lnTo>
                      <a:pt x="f228" y="f327"/>
                    </a:lnTo>
                    <a:lnTo>
                      <a:pt x="f233" y="f327"/>
                    </a:lnTo>
                    <a:lnTo>
                      <a:pt x="f309" y="f290"/>
                    </a:lnTo>
                    <a:close/>
                    <a:moveTo>
                      <a:pt x="f63" y="f275"/>
                    </a:moveTo>
                    <a:lnTo>
                      <a:pt x="f98" y="f13"/>
                    </a:lnTo>
                    <a:lnTo>
                      <a:pt x="f334" y="f335"/>
                    </a:lnTo>
                    <a:lnTo>
                      <a:pt x="f46" y="f336"/>
                    </a:lnTo>
                    <a:lnTo>
                      <a:pt x="f97" y="f337"/>
                    </a:lnTo>
                    <a:lnTo>
                      <a:pt x="f58" y="f47"/>
                    </a:lnTo>
                    <a:lnTo>
                      <a:pt x="f63" y="f337"/>
                    </a:lnTo>
                    <a:lnTo>
                      <a:pt x="f338" y="f339"/>
                    </a:lnTo>
                    <a:lnTo>
                      <a:pt x="f340" y="f341"/>
                    </a:lnTo>
                    <a:lnTo>
                      <a:pt x="f63" y="f275"/>
                    </a:lnTo>
                    <a:close/>
                    <a:moveTo>
                      <a:pt x="f167" y="f341"/>
                    </a:moveTo>
                    <a:lnTo>
                      <a:pt x="f342" y="f343"/>
                    </a:lnTo>
                    <a:lnTo>
                      <a:pt x="f342" y="f333"/>
                    </a:lnTo>
                    <a:lnTo>
                      <a:pt x="f344" y="f157"/>
                    </a:lnTo>
                    <a:lnTo>
                      <a:pt x="f180" y="f339"/>
                    </a:lnTo>
                    <a:lnTo>
                      <a:pt x="f345" y="f160"/>
                    </a:lnTo>
                    <a:lnTo>
                      <a:pt x="f346" y="f337"/>
                    </a:lnTo>
                    <a:lnTo>
                      <a:pt x="f168" y="f26"/>
                    </a:lnTo>
                    <a:lnTo>
                      <a:pt x="f170" y="f347"/>
                    </a:lnTo>
                    <a:lnTo>
                      <a:pt x="f348" y="f160"/>
                    </a:lnTo>
                    <a:lnTo>
                      <a:pt x="f167" y="f349"/>
                    </a:lnTo>
                    <a:lnTo>
                      <a:pt x="f167" y="f350"/>
                    </a:lnTo>
                    <a:lnTo>
                      <a:pt x="f167" y="f341"/>
                    </a:lnTo>
                    <a:close/>
                    <a:moveTo>
                      <a:pt x="f139" y="f351"/>
                    </a:moveTo>
                    <a:lnTo>
                      <a:pt x="f352" y="f137"/>
                    </a:lnTo>
                    <a:lnTo>
                      <a:pt x="f16" y="f351"/>
                    </a:lnTo>
                    <a:lnTo>
                      <a:pt x="f353" y="f137"/>
                    </a:lnTo>
                    <a:lnTo>
                      <a:pt x="f16" y="f354"/>
                    </a:lnTo>
                    <a:lnTo>
                      <a:pt x="f355" y="f354"/>
                    </a:lnTo>
                    <a:lnTo>
                      <a:pt x="f133" y="f26"/>
                    </a:lnTo>
                    <a:lnTo>
                      <a:pt x="f356" y="f137"/>
                    </a:lnTo>
                    <a:lnTo>
                      <a:pt x="f356" y="f132"/>
                    </a:lnTo>
                    <a:lnTo>
                      <a:pt x="f134" y="f57"/>
                    </a:lnTo>
                    <a:lnTo>
                      <a:pt x="f139" y="f132"/>
                    </a:lnTo>
                    <a:lnTo>
                      <a:pt x="f139" y="f351"/>
                    </a:lnTo>
                    <a:close/>
                    <a:moveTo>
                      <a:pt x="f357" y="f26"/>
                    </a:moveTo>
                    <a:lnTo>
                      <a:pt x="f358" y="f359"/>
                    </a:lnTo>
                    <a:lnTo>
                      <a:pt x="f360" y="f120"/>
                    </a:lnTo>
                    <a:lnTo>
                      <a:pt x="f344" y="f361"/>
                    </a:lnTo>
                    <a:lnTo>
                      <a:pt x="f362" y="f137"/>
                    </a:lnTo>
                    <a:lnTo>
                      <a:pt x="f174" y="f351"/>
                    </a:lnTo>
                    <a:lnTo>
                      <a:pt x="f346" y="f137"/>
                    </a:lnTo>
                    <a:lnTo>
                      <a:pt x="f363" y="f26"/>
                    </a:lnTo>
                    <a:lnTo>
                      <a:pt x="f364" y="f53"/>
                    </a:lnTo>
                    <a:lnTo>
                      <a:pt x="f365" y="f366"/>
                    </a:lnTo>
                    <a:lnTo>
                      <a:pt x="f344" y="f367"/>
                    </a:lnTo>
                    <a:lnTo>
                      <a:pt x="f360" y="f336"/>
                    </a:lnTo>
                    <a:lnTo>
                      <a:pt x="f368" y="f9"/>
                    </a:lnTo>
                    <a:lnTo>
                      <a:pt x="f357" y="f242"/>
                    </a:lnTo>
                    <a:lnTo>
                      <a:pt x="f189" y="f262"/>
                    </a:lnTo>
                    <a:lnTo>
                      <a:pt x="f247" y="f25"/>
                    </a:lnTo>
                    <a:lnTo>
                      <a:pt x="f369" y="f370"/>
                    </a:lnTo>
                    <a:lnTo>
                      <a:pt x="f371" y="f350"/>
                    </a:lnTo>
                    <a:lnTo>
                      <a:pt x="f257" y="f339"/>
                    </a:lnTo>
                    <a:lnTo>
                      <a:pt x="f372" y="f42"/>
                    </a:lnTo>
                    <a:lnTo>
                      <a:pt x="f371" y="f44"/>
                    </a:lnTo>
                    <a:lnTo>
                      <a:pt x="f373" y="f51"/>
                    </a:lnTo>
                    <a:lnTo>
                      <a:pt x="f314" y="f374"/>
                    </a:lnTo>
                    <a:lnTo>
                      <a:pt x="f310" y="f347"/>
                    </a:lnTo>
                    <a:lnTo>
                      <a:pt x="f251" y="f354"/>
                    </a:lnTo>
                    <a:lnTo>
                      <a:pt x="f227" y="f354"/>
                    </a:lnTo>
                    <a:lnTo>
                      <a:pt x="f233" y="f354"/>
                    </a:lnTo>
                    <a:lnTo>
                      <a:pt x="f227" y="f361"/>
                    </a:lnTo>
                    <a:lnTo>
                      <a:pt x="f302" y="f131"/>
                    </a:lnTo>
                    <a:lnTo>
                      <a:pt x="f308" y="f375"/>
                    </a:lnTo>
                    <a:lnTo>
                      <a:pt x="f247" y="f376"/>
                    </a:lnTo>
                    <a:lnTo>
                      <a:pt x="f377" y="f378"/>
                    </a:lnTo>
                    <a:lnTo>
                      <a:pt x="f377" y="f351"/>
                    </a:lnTo>
                    <a:lnTo>
                      <a:pt x="f357" y="f26"/>
                    </a:lnTo>
                    <a:close/>
                    <a:moveTo>
                      <a:pt x="f226" y="f60"/>
                    </a:moveTo>
                    <a:lnTo>
                      <a:pt x="f224" y="f171"/>
                    </a:lnTo>
                    <a:lnTo>
                      <a:pt x="f265" y="f27"/>
                    </a:lnTo>
                    <a:lnTo>
                      <a:pt x="f379" y="f374"/>
                    </a:lnTo>
                    <a:lnTo>
                      <a:pt x="f380" y="f176"/>
                    </a:lnTo>
                    <a:lnTo>
                      <a:pt x="f266" y="f359"/>
                    </a:lnTo>
                    <a:lnTo>
                      <a:pt x="f222" y="f359"/>
                    </a:lnTo>
                    <a:lnTo>
                      <a:pt x="f331" y="f375"/>
                    </a:lnTo>
                    <a:lnTo>
                      <a:pt x="f257" y="f381"/>
                    </a:lnTo>
                    <a:lnTo>
                      <a:pt x="f265" y="f376"/>
                    </a:lnTo>
                    <a:lnTo>
                      <a:pt x="f261" y="f60"/>
                    </a:lnTo>
                    <a:lnTo>
                      <a:pt x="f224" y="f60"/>
                    </a:lnTo>
                    <a:lnTo>
                      <a:pt x="f382" y="f381"/>
                    </a:lnTo>
                    <a:lnTo>
                      <a:pt x="f373" y="f381"/>
                    </a:lnTo>
                    <a:lnTo>
                      <a:pt x="f226" y="f60"/>
                    </a:lnTo>
                    <a:close/>
                    <a:moveTo>
                      <a:pt x="f69" y="f120"/>
                    </a:moveTo>
                    <a:lnTo>
                      <a:pt x="f383" y="f132"/>
                    </a:lnTo>
                    <a:lnTo>
                      <a:pt x="f384" y="f57"/>
                    </a:lnTo>
                    <a:lnTo>
                      <a:pt x="f385" y="f120"/>
                    </a:lnTo>
                    <a:lnTo>
                      <a:pt x="f386" y="f137"/>
                    </a:lnTo>
                    <a:lnTo>
                      <a:pt x="f87" y="f27"/>
                    </a:lnTo>
                    <a:lnTo>
                      <a:pt x="f69" y="f359"/>
                    </a:lnTo>
                    <a:lnTo>
                      <a:pt x="f89" y="f347"/>
                    </a:lnTo>
                    <a:lnTo>
                      <a:pt x="f56" y="f34"/>
                    </a:lnTo>
                    <a:lnTo>
                      <a:pt x="f340" y="f359"/>
                    </a:lnTo>
                    <a:lnTo>
                      <a:pt x="f338" y="f361"/>
                    </a:lnTo>
                    <a:lnTo>
                      <a:pt x="f387" y="f388"/>
                    </a:lnTo>
                    <a:lnTo>
                      <a:pt x="f389" y="f120"/>
                    </a:lnTo>
                    <a:lnTo>
                      <a:pt x="f389" y="f361"/>
                    </a:lnTo>
                    <a:lnTo>
                      <a:pt x="f88" y="f118"/>
                    </a:lnTo>
                    <a:lnTo>
                      <a:pt x="f390" y="f391"/>
                    </a:lnTo>
                    <a:lnTo>
                      <a:pt x="f392" y="f129"/>
                    </a:lnTo>
                    <a:lnTo>
                      <a:pt x="f385" y="f378"/>
                    </a:lnTo>
                    <a:lnTo>
                      <a:pt x="f69" y="f120"/>
                    </a:lnTo>
                    <a:close/>
                    <a:moveTo>
                      <a:pt x="f180" y="f64"/>
                    </a:moveTo>
                    <a:lnTo>
                      <a:pt x="f180" y="f393"/>
                    </a:lnTo>
                    <a:lnTo>
                      <a:pt x="f189" y="f62"/>
                    </a:lnTo>
                    <a:lnTo>
                      <a:pt x="f368" y="f394"/>
                    </a:lnTo>
                    <a:lnTo>
                      <a:pt x="f180" y="f64"/>
                    </a:lnTo>
                    <a:close/>
                    <a:moveTo>
                      <a:pt x="f395" y="f396"/>
                    </a:moveTo>
                    <a:lnTo>
                      <a:pt x="f248" y="f393"/>
                    </a:lnTo>
                    <a:lnTo>
                      <a:pt x="f304" y="f103"/>
                    </a:lnTo>
                    <a:lnTo>
                      <a:pt x="f308" y="f68"/>
                    </a:lnTo>
                    <a:lnTo>
                      <a:pt x="f308" y="f96"/>
                    </a:lnTo>
                    <a:lnTo>
                      <a:pt x="f397" y="f398"/>
                    </a:lnTo>
                    <a:lnTo>
                      <a:pt x="f399" y="f400"/>
                    </a:lnTo>
                    <a:lnTo>
                      <a:pt x="f399" y="f398"/>
                    </a:lnTo>
                    <a:lnTo>
                      <a:pt x="f395" y="f396"/>
                    </a:lnTo>
                    <a:close/>
                    <a:moveTo>
                      <a:pt x="f93" y="f111"/>
                    </a:moveTo>
                    <a:lnTo>
                      <a:pt x="f49" y="f393"/>
                    </a:lnTo>
                    <a:lnTo>
                      <a:pt x="f401" y="f388"/>
                    </a:lnTo>
                    <a:lnTo>
                      <a:pt x="f334" y="f375"/>
                    </a:lnTo>
                    <a:lnTo>
                      <a:pt x="f402" y="f393"/>
                    </a:lnTo>
                    <a:lnTo>
                      <a:pt x="f115" y="f125"/>
                    </a:lnTo>
                    <a:lnTo>
                      <a:pt x="f100" y="f129"/>
                    </a:lnTo>
                    <a:lnTo>
                      <a:pt x="f403" y="f378"/>
                    </a:lnTo>
                    <a:lnTo>
                      <a:pt x="f404" y="f129"/>
                    </a:lnTo>
                    <a:lnTo>
                      <a:pt x="f405" y="f381"/>
                    </a:lnTo>
                    <a:lnTo>
                      <a:pt x="f12" y="f393"/>
                    </a:lnTo>
                    <a:lnTo>
                      <a:pt x="f12" y="f103"/>
                    </a:lnTo>
                    <a:lnTo>
                      <a:pt x="f12" y="f104"/>
                    </a:lnTo>
                    <a:lnTo>
                      <a:pt x="f12" y="f101"/>
                    </a:lnTo>
                    <a:lnTo>
                      <a:pt x="f100" y="f96"/>
                    </a:lnTo>
                    <a:lnTo>
                      <a:pt x="f105" y="f398"/>
                    </a:lnTo>
                    <a:lnTo>
                      <a:pt x="f105" y="f400"/>
                    </a:lnTo>
                    <a:lnTo>
                      <a:pt x="f95" y="f83"/>
                    </a:lnTo>
                    <a:lnTo>
                      <a:pt x="f93" y="f398"/>
                    </a:lnTo>
                    <a:lnTo>
                      <a:pt x="f58" y="f94"/>
                    </a:lnTo>
                    <a:lnTo>
                      <a:pt x="f93" y="f111"/>
                    </a:lnTo>
                    <a:close/>
                    <a:moveTo>
                      <a:pt x="f406" y="f398"/>
                    </a:moveTo>
                    <a:lnTo>
                      <a:pt x="f407" y="f408"/>
                    </a:lnTo>
                    <a:lnTo>
                      <a:pt x="f409" y="f77"/>
                    </a:lnTo>
                    <a:lnTo>
                      <a:pt x="f410" y="f398"/>
                    </a:lnTo>
                    <a:lnTo>
                      <a:pt x="f411" y="f400"/>
                    </a:lnTo>
                    <a:lnTo>
                      <a:pt x="f411" y="f398"/>
                    </a:lnTo>
                    <a:lnTo>
                      <a:pt x="f411" y="f412"/>
                    </a:lnTo>
                    <a:lnTo>
                      <a:pt x="f413" y="f99"/>
                    </a:lnTo>
                    <a:lnTo>
                      <a:pt x="f414" y="f71"/>
                    </a:lnTo>
                    <a:lnTo>
                      <a:pt x="f415" y="f101"/>
                    </a:lnTo>
                    <a:lnTo>
                      <a:pt x="f416" y="f396"/>
                    </a:lnTo>
                    <a:lnTo>
                      <a:pt x="f417" y="f106"/>
                    </a:lnTo>
                    <a:lnTo>
                      <a:pt x="f418" y="f396"/>
                    </a:lnTo>
                    <a:lnTo>
                      <a:pt x="f419" y="f94"/>
                    </a:lnTo>
                    <a:lnTo>
                      <a:pt x="f420" y="f412"/>
                    </a:lnTo>
                    <a:lnTo>
                      <a:pt x="f421" y="f400"/>
                    </a:lnTo>
                    <a:lnTo>
                      <a:pt x="f421" y="f94"/>
                    </a:lnTo>
                    <a:lnTo>
                      <a:pt x="f421" y="f71"/>
                    </a:lnTo>
                    <a:lnTo>
                      <a:pt x="f422" y="f103"/>
                    </a:lnTo>
                    <a:lnTo>
                      <a:pt x="f423" y="f114"/>
                    </a:lnTo>
                    <a:lnTo>
                      <a:pt x="f424" y="f114"/>
                    </a:lnTo>
                    <a:lnTo>
                      <a:pt x="f422" y="f425"/>
                    </a:lnTo>
                    <a:lnTo>
                      <a:pt x="f422" y="f391"/>
                    </a:lnTo>
                    <a:lnTo>
                      <a:pt x="f426" y="f131"/>
                    </a:lnTo>
                    <a:lnTo>
                      <a:pt x="f427" y="f351"/>
                    </a:lnTo>
                    <a:lnTo>
                      <a:pt x="f428" y="f351"/>
                    </a:lnTo>
                    <a:lnTo>
                      <a:pt x="f429" y="f26"/>
                    </a:lnTo>
                    <a:lnTo>
                      <a:pt x="f430" y="f53"/>
                    </a:lnTo>
                    <a:lnTo>
                      <a:pt x="f431" y="f37"/>
                    </a:lnTo>
                    <a:lnTo>
                      <a:pt x="f428" y="f350"/>
                    </a:lnTo>
                    <a:lnTo>
                      <a:pt x="f432" y="f157"/>
                    </a:lnTo>
                    <a:lnTo>
                      <a:pt x="f433" y="f262"/>
                    </a:lnTo>
                    <a:lnTo>
                      <a:pt x="f434" y="f23"/>
                    </a:lnTo>
                    <a:lnTo>
                      <a:pt x="f435" y="f23"/>
                    </a:lnTo>
                    <a:lnTo>
                      <a:pt x="f436" y="f437"/>
                    </a:lnTo>
                    <a:lnTo>
                      <a:pt x="f7" y="f253"/>
                    </a:lnTo>
                    <a:lnTo>
                      <a:pt x="f438" y="f439"/>
                    </a:lnTo>
                    <a:lnTo>
                      <a:pt x="f440" y="f154"/>
                    </a:lnTo>
                    <a:lnTo>
                      <a:pt x="f434" y="f441"/>
                    </a:lnTo>
                    <a:lnTo>
                      <a:pt x="f434" y="f283"/>
                    </a:lnTo>
                    <a:lnTo>
                      <a:pt x="f440" y="f311"/>
                    </a:lnTo>
                    <a:lnTo>
                      <a:pt x="f434" y="f311"/>
                    </a:lnTo>
                    <a:lnTo>
                      <a:pt x="f442" y="f138"/>
                    </a:lnTo>
                    <a:lnTo>
                      <a:pt x="f443" y="f320"/>
                    </a:lnTo>
                    <a:lnTo>
                      <a:pt x="f444" y="f293"/>
                    </a:lnTo>
                    <a:lnTo>
                      <a:pt x="f445" y="f293"/>
                    </a:lnTo>
                    <a:lnTo>
                      <a:pt x="f446" y="f211"/>
                    </a:lnTo>
                    <a:lnTo>
                      <a:pt x="f447" y="f270"/>
                    </a:lnTo>
                    <a:lnTo>
                      <a:pt x="f448" y="f266"/>
                    </a:lnTo>
                    <a:lnTo>
                      <a:pt x="f448" y="f330"/>
                    </a:lnTo>
                    <a:lnTo>
                      <a:pt x="f446" y="f259"/>
                    </a:lnTo>
                    <a:lnTo>
                      <a:pt x="f449" y="f254"/>
                    </a:lnTo>
                    <a:lnTo>
                      <a:pt x="f450" y="f226"/>
                    </a:lnTo>
                    <a:lnTo>
                      <a:pt x="f451" y="f250"/>
                    </a:lnTo>
                    <a:lnTo>
                      <a:pt x="f452" y="f254"/>
                    </a:lnTo>
                    <a:lnTo>
                      <a:pt x="f453" y="f225"/>
                    </a:lnTo>
                    <a:lnTo>
                      <a:pt x="f424" y="f371"/>
                    </a:lnTo>
                    <a:lnTo>
                      <a:pt x="f454" y="f261"/>
                    </a:lnTo>
                    <a:lnTo>
                      <a:pt x="f455" y="f258"/>
                    </a:lnTo>
                    <a:lnTo>
                      <a:pt x="f421" y="f331"/>
                    </a:lnTo>
                    <a:lnTo>
                      <a:pt x="f456" y="f330"/>
                    </a:lnTo>
                    <a:lnTo>
                      <a:pt x="f457" y="f220"/>
                    </a:lnTo>
                    <a:lnTo>
                      <a:pt x="f458" y="f218"/>
                    </a:lnTo>
                    <a:lnTo>
                      <a:pt x="f420" y="f271"/>
                    </a:lnTo>
                    <a:lnTo>
                      <a:pt x="f459" y="f215"/>
                    </a:lnTo>
                    <a:lnTo>
                      <a:pt x="f419" y="f211"/>
                    </a:lnTo>
                    <a:lnTo>
                      <a:pt x="f460" y="f278"/>
                    </a:lnTo>
                    <a:lnTo>
                      <a:pt x="f461" y="f278"/>
                    </a:lnTo>
                    <a:lnTo>
                      <a:pt x="f462" y="f278"/>
                    </a:lnTo>
                    <a:lnTo>
                      <a:pt x="f463" y="f277"/>
                    </a:lnTo>
                    <a:lnTo>
                      <a:pt x="f411" y="f282"/>
                    </a:lnTo>
                    <a:lnTo>
                      <a:pt x="f464" y="f279"/>
                    </a:lnTo>
                    <a:lnTo>
                      <a:pt x="f410" y="f281"/>
                    </a:lnTo>
                    <a:lnTo>
                      <a:pt x="f465" y="f211"/>
                    </a:lnTo>
                    <a:lnTo>
                      <a:pt x="f466" y="f271"/>
                    </a:lnTo>
                    <a:lnTo>
                      <a:pt x="f467" y="f267"/>
                    </a:lnTo>
                    <a:lnTo>
                      <a:pt x="f468" y="f469"/>
                    </a:lnTo>
                    <a:lnTo>
                      <a:pt x="f468" y="f266"/>
                    </a:lnTo>
                    <a:lnTo>
                      <a:pt x="f468" y="f470"/>
                    </a:lnTo>
                    <a:lnTo>
                      <a:pt x="f468" y="f223"/>
                    </a:lnTo>
                    <a:lnTo>
                      <a:pt x="f467" y="f261"/>
                    </a:lnTo>
                    <a:lnTo>
                      <a:pt x="f471" y="f314"/>
                    </a:lnTo>
                    <a:lnTo>
                      <a:pt x="f472" y="f225"/>
                    </a:lnTo>
                    <a:lnTo>
                      <a:pt x="f466" y="f373"/>
                    </a:lnTo>
                    <a:lnTo>
                      <a:pt x="f407" y="f234"/>
                    </a:lnTo>
                    <a:lnTo>
                      <a:pt x="f473" y="f228"/>
                    </a:lnTo>
                    <a:lnTo>
                      <a:pt x="f474" y="f475"/>
                    </a:lnTo>
                    <a:lnTo>
                      <a:pt x="f467" y="f476"/>
                    </a:lnTo>
                    <a:lnTo>
                      <a:pt x="f477" y="f228"/>
                    </a:lnTo>
                    <a:lnTo>
                      <a:pt x="f478" y="f227"/>
                    </a:lnTo>
                    <a:lnTo>
                      <a:pt x="f78" y="f302"/>
                    </a:lnTo>
                    <a:lnTo>
                      <a:pt x="f392" y="f303"/>
                    </a:lnTo>
                    <a:lnTo>
                      <a:pt x="f385" y="f303"/>
                    </a:lnTo>
                    <a:lnTo>
                      <a:pt x="f385" y="f234"/>
                    </a:lnTo>
                    <a:lnTo>
                      <a:pt x="f384" y="f226"/>
                    </a:lnTo>
                    <a:lnTo>
                      <a:pt x="f69" y="f234"/>
                    </a:lnTo>
                    <a:lnTo>
                      <a:pt x="f87" y="f303"/>
                    </a:lnTo>
                    <a:lnTo>
                      <a:pt x="f88" y="f236"/>
                    </a:lnTo>
                    <a:lnTo>
                      <a:pt x="f109" y="f302"/>
                    </a:lnTo>
                    <a:lnTo>
                      <a:pt x="f109" y="f230"/>
                    </a:lnTo>
                    <a:lnTo>
                      <a:pt x="f389" y="f227"/>
                    </a:lnTo>
                    <a:lnTo>
                      <a:pt x="f479" y="f228"/>
                    </a:lnTo>
                    <a:lnTo>
                      <a:pt x="f89" y="f233"/>
                    </a:lnTo>
                    <a:lnTo>
                      <a:pt x="f52" y="f476"/>
                    </a:lnTo>
                    <a:lnTo>
                      <a:pt x="f387" y="f247"/>
                    </a:lnTo>
                    <a:lnTo>
                      <a:pt x="f58" y="f399"/>
                    </a:lnTo>
                    <a:lnTo>
                      <a:pt x="f338" y="f475"/>
                    </a:lnTo>
                    <a:lnTo>
                      <a:pt x="f480" y="f475"/>
                    </a:lnTo>
                    <a:lnTo>
                      <a:pt x="f334" y="f481"/>
                    </a:lnTo>
                    <a:lnTo>
                      <a:pt x="f100" y="f482"/>
                    </a:lnTo>
                    <a:lnTo>
                      <a:pt x="f102" y="f482"/>
                    </a:lnTo>
                    <a:lnTo>
                      <a:pt x="f41" y="f483"/>
                    </a:lnTo>
                    <a:lnTo>
                      <a:pt x="f43" y="f238"/>
                    </a:lnTo>
                    <a:lnTo>
                      <a:pt x="f102" y="f189"/>
                    </a:lnTo>
                    <a:lnTo>
                      <a:pt x="f105" y="f484"/>
                    </a:lnTo>
                    <a:lnTo>
                      <a:pt x="f485" y="f486"/>
                    </a:lnTo>
                    <a:lnTo>
                      <a:pt x="f402" y="f177"/>
                    </a:lnTo>
                    <a:lnTo>
                      <a:pt x="f46" y="f182"/>
                    </a:lnTo>
                    <a:lnTo>
                      <a:pt x="f97" y="f175"/>
                    </a:lnTo>
                    <a:lnTo>
                      <a:pt x="f401" y="f164"/>
                    </a:lnTo>
                    <a:lnTo>
                      <a:pt x="f95" y="f168"/>
                    </a:lnTo>
                    <a:lnTo>
                      <a:pt x="f95" y="f149"/>
                    </a:lnTo>
                    <a:lnTo>
                      <a:pt x="f61" y="f170"/>
                    </a:lnTo>
                    <a:lnTo>
                      <a:pt x="f480" y="f151"/>
                    </a:lnTo>
                    <a:lnTo>
                      <a:pt x="f61" y="f30"/>
                    </a:lnTo>
                    <a:lnTo>
                      <a:pt x="f95" y="f487"/>
                    </a:lnTo>
                    <a:lnTo>
                      <a:pt x="f97" y="f144"/>
                    </a:lnTo>
                    <a:lnTo>
                      <a:pt x="f46" y="f488"/>
                    </a:lnTo>
                    <a:lnTo>
                      <a:pt x="f334" y="f122"/>
                    </a:lnTo>
                    <a:lnTo>
                      <a:pt x="f402" y="f12"/>
                    </a:lnTo>
                    <a:lnTo>
                      <a:pt x="f485" y="f489"/>
                    </a:lnTo>
                    <a:lnTo>
                      <a:pt x="f100" y="f490"/>
                    </a:lnTo>
                    <a:lnTo>
                      <a:pt x="f119" y="f98"/>
                    </a:lnTo>
                    <a:lnTo>
                      <a:pt x="f12" y="f95"/>
                    </a:lnTo>
                    <a:lnTo>
                      <a:pt x="f122" y="f92"/>
                    </a:lnTo>
                    <a:lnTo>
                      <a:pt x="f405" y="f50"/>
                    </a:lnTo>
                    <a:lnTo>
                      <a:pt x="f404" y="f63"/>
                    </a:lnTo>
                    <a:lnTo>
                      <a:pt x="f100" y="f90"/>
                    </a:lnTo>
                    <a:lnTo>
                      <a:pt x="f485" y="f56"/>
                    </a:lnTo>
                    <a:lnTo>
                      <a:pt x="f401" y="f52"/>
                    </a:lnTo>
                    <a:lnTo>
                      <a:pt x="f402" y="f87"/>
                    </a:lnTo>
                    <a:lnTo>
                      <a:pt x="f115" y="f385"/>
                    </a:lnTo>
                    <a:lnTo>
                      <a:pt x="f491" y="f74"/>
                    </a:lnTo>
                    <a:lnTo>
                      <a:pt x="f492" y="f493"/>
                    </a:lnTo>
                    <a:lnTo>
                      <a:pt x="f119" y="f494"/>
                    </a:lnTo>
                    <a:lnTo>
                      <a:pt x="f404" y="f494"/>
                    </a:lnTo>
                    <a:lnTo>
                      <a:pt x="f405" y="f495"/>
                    </a:lnTo>
                    <a:lnTo>
                      <a:pt x="f43" y="f496"/>
                    </a:lnTo>
                    <a:lnTo>
                      <a:pt x="f497" y="f8"/>
                    </a:lnTo>
                    <a:lnTo>
                      <a:pt x="f488" y="f468"/>
                    </a:lnTo>
                    <a:lnTo>
                      <a:pt x="f126" y="f496"/>
                    </a:lnTo>
                    <a:lnTo>
                      <a:pt x="f498" y="f496"/>
                    </a:lnTo>
                    <a:lnTo>
                      <a:pt x="f33" y="f495"/>
                    </a:lnTo>
                    <a:lnTo>
                      <a:pt x="f499" y="f500"/>
                    </a:lnTo>
                    <a:lnTo>
                      <a:pt x="f501" y="f78"/>
                    </a:lnTo>
                    <a:lnTo>
                      <a:pt x="f170" y="f76"/>
                    </a:lnTo>
                    <a:lnTo>
                      <a:pt x="f149" y="f502"/>
                    </a:lnTo>
                    <a:lnTo>
                      <a:pt x="f364" y="f392"/>
                    </a:lnTo>
                    <a:lnTo>
                      <a:pt x="f363" y="f74"/>
                    </a:lnTo>
                    <a:lnTo>
                      <a:pt x="f185" y="f390"/>
                    </a:lnTo>
                    <a:lnTo>
                      <a:pt x="f182" y="f72"/>
                    </a:lnTo>
                    <a:lnTo>
                      <a:pt x="f178" y="f87"/>
                    </a:lnTo>
                    <a:lnTo>
                      <a:pt x="f503" y="f504"/>
                    </a:lnTo>
                    <a:lnTo>
                      <a:pt x="f189" y="f479"/>
                    </a:lnTo>
                    <a:lnTo>
                      <a:pt x="f192" y="f54"/>
                    </a:lnTo>
                    <a:lnTo>
                      <a:pt x="f246" y="f479"/>
                    </a:lnTo>
                    <a:lnTo>
                      <a:pt x="f505" y="f109"/>
                    </a:lnTo>
                    <a:lnTo>
                      <a:pt x="f369" y="f109"/>
                    </a:lnTo>
                    <a:lnTo>
                      <a:pt x="f304" y="f504"/>
                    </a:lnTo>
                    <a:lnTo>
                      <a:pt x="f251" y="f88"/>
                    </a:lnTo>
                    <a:lnTo>
                      <a:pt x="f224" y="f89"/>
                    </a:lnTo>
                    <a:lnTo>
                      <a:pt x="f372" y="f506"/>
                    </a:lnTo>
                    <a:lnTo>
                      <a:pt x="f379" y="f58"/>
                    </a:lnTo>
                    <a:lnTo>
                      <a:pt x="f380" y="f49"/>
                    </a:lnTo>
                    <a:lnTo>
                      <a:pt x="f268" y="f63"/>
                    </a:lnTo>
                    <a:lnTo>
                      <a:pt x="f507" y="f90"/>
                    </a:lnTo>
                    <a:lnTo>
                      <a:pt x="f508" y="f387"/>
                    </a:lnTo>
                    <a:lnTo>
                      <a:pt x="f323" y="f54"/>
                    </a:lnTo>
                    <a:lnTo>
                      <a:pt x="f280" y="f387"/>
                    </a:lnTo>
                    <a:lnTo>
                      <a:pt x="f207" y="f90"/>
                    </a:lnTo>
                    <a:lnTo>
                      <a:pt x="f318" y="f93"/>
                    </a:lnTo>
                    <a:lnTo>
                      <a:pt x="f319" y="f91"/>
                    </a:lnTo>
                    <a:lnTo>
                      <a:pt x="f509" y="f49"/>
                    </a:lnTo>
                    <a:lnTo>
                      <a:pt x="f510" y="f49"/>
                    </a:lnTo>
                    <a:lnTo>
                      <a:pt x="f511" y="f49"/>
                    </a:lnTo>
                    <a:lnTo>
                      <a:pt x="f298" y="f49"/>
                    </a:lnTo>
                    <a:lnTo>
                      <a:pt x="f3" y="f90"/>
                    </a:lnTo>
                    <a:lnTo>
                      <a:pt x="f138" y="f90"/>
                    </a:lnTo>
                    <a:lnTo>
                      <a:pt x="f186" y="f65"/>
                    </a:lnTo>
                    <a:lnTo>
                      <a:pt x="f150" y="f52"/>
                    </a:lnTo>
                    <a:lnTo>
                      <a:pt x="f142" y="f52"/>
                    </a:lnTo>
                    <a:lnTo>
                      <a:pt x="f276" y="f387"/>
                    </a:lnTo>
                    <a:lnTo>
                      <a:pt x="f333" y="f109"/>
                    </a:lnTo>
                    <a:lnTo>
                      <a:pt x="f512" y="f385"/>
                    </a:lnTo>
                    <a:lnTo>
                      <a:pt x="f162" y="f385"/>
                    </a:lnTo>
                    <a:lnTo>
                      <a:pt x="f166" y="f74"/>
                    </a:lnTo>
                    <a:lnTo>
                      <a:pt x="f42" y="f392"/>
                    </a:lnTo>
                    <a:lnTo>
                      <a:pt x="f42" y="f74"/>
                    </a:lnTo>
                    <a:lnTo>
                      <a:pt x="f47" y="f72"/>
                    </a:lnTo>
                    <a:lnTo>
                      <a:pt x="f44" y="f504"/>
                    </a:lnTo>
                    <a:lnTo>
                      <a:pt x="f44" y="f88"/>
                    </a:lnTo>
                    <a:lnTo>
                      <a:pt x="f166" y="f504"/>
                    </a:lnTo>
                    <a:lnTo>
                      <a:pt x="f513" y="f52"/>
                    </a:lnTo>
                    <a:lnTo>
                      <a:pt x="f514" y="f52"/>
                    </a:lnTo>
                    <a:lnTo>
                      <a:pt x="f160" y="f65"/>
                    </a:lnTo>
                    <a:lnTo>
                      <a:pt x="f166" y="f65"/>
                    </a:lnTo>
                    <a:lnTo>
                      <a:pt x="f39" y="f56"/>
                    </a:lnTo>
                    <a:lnTo>
                      <a:pt x="f39" y="f50"/>
                    </a:lnTo>
                    <a:lnTo>
                      <a:pt x="f44" y="f93"/>
                    </a:lnTo>
                    <a:lnTo>
                      <a:pt x="f166" y="f95"/>
                    </a:lnTo>
                    <a:lnTo>
                      <a:pt x="f245" y="f116"/>
                    </a:lnTo>
                    <a:lnTo>
                      <a:pt x="f9" y="f491"/>
                    </a:lnTo>
                    <a:lnTo>
                      <a:pt x="f13" y="f116"/>
                    </a:lnTo>
                    <a:lnTo>
                      <a:pt x="f264" y="f105"/>
                    </a:lnTo>
                    <a:lnTo>
                      <a:pt x="f273" y="f404"/>
                    </a:lnTo>
                    <a:lnTo>
                      <a:pt x="f260" y="f489"/>
                    </a:lnTo>
                    <a:lnTo>
                      <a:pt x="f255" y="f515"/>
                    </a:lnTo>
                    <a:lnTo>
                      <a:pt x="f148" y="f45"/>
                    </a:lnTo>
                    <a:lnTo>
                      <a:pt x="f237" y="f108"/>
                    </a:lnTo>
                    <a:lnTo>
                      <a:pt x="f142" y="f46"/>
                    </a:lnTo>
                    <a:lnTo>
                      <a:pt x="f141" y="f46"/>
                    </a:lnTo>
                    <a:lnTo>
                      <a:pt x="f21" y="f115"/>
                    </a:lnTo>
                    <a:lnTo>
                      <a:pt x="f21" y="f119"/>
                    </a:lnTo>
                    <a:lnTo>
                      <a:pt x="f19" y="f43"/>
                    </a:lnTo>
                    <a:lnTo>
                      <a:pt x="f143" y="f43"/>
                    </a:lnTo>
                    <a:lnTo>
                      <a:pt x="f152" y="f10"/>
                    </a:lnTo>
                    <a:lnTo>
                      <a:pt x="f153" y="f12"/>
                    </a:lnTo>
                    <a:lnTo>
                      <a:pt x="f154" y="f10"/>
                    </a:lnTo>
                    <a:lnTo>
                      <a:pt x="f285" y="f489"/>
                    </a:lnTo>
                    <a:lnTo>
                      <a:pt x="f138" y="f105"/>
                    </a:lnTo>
                    <a:lnTo>
                      <a:pt x="f3" y="f105"/>
                    </a:lnTo>
                    <a:lnTo>
                      <a:pt x="f191" y="f116"/>
                    </a:lnTo>
                    <a:lnTo>
                      <a:pt x="f315" y="f116"/>
                    </a:lnTo>
                    <a:lnTo>
                      <a:pt x="f516" y="f116"/>
                    </a:lnTo>
                    <a:lnTo>
                      <a:pt x="f195" y="f491"/>
                    </a:lnTo>
                    <a:lnTo>
                      <a:pt x="f229" y="f100"/>
                    </a:lnTo>
                    <a:lnTo>
                      <a:pt x="f517" y="f100"/>
                    </a:lnTo>
                    <a:lnTo>
                      <a:pt x="f322" y="f489"/>
                    </a:lnTo>
                    <a:lnTo>
                      <a:pt x="f294" y="f43"/>
                    </a:lnTo>
                    <a:lnTo>
                      <a:pt x="f3" y="f24"/>
                    </a:lnTo>
                    <a:lnTo>
                      <a:pt x="f518" y="f122"/>
                    </a:lnTo>
                    <a:lnTo>
                      <a:pt x="f283" y="f22"/>
                    </a:lnTo>
                    <a:lnTo>
                      <a:pt x="f187" y="f122"/>
                    </a:lnTo>
                    <a:lnTo>
                      <a:pt x="f289" y="f519"/>
                    </a:lnTo>
                    <a:lnTo>
                      <a:pt x="f290" y="f520"/>
                    </a:lnTo>
                    <a:lnTo>
                      <a:pt x="f289" y="f18"/>
                    </a:lnTo>
                    <a:lnTo>
                      <a:pt x="f184" y="f144"/>
                    </a:lnTo>
                    <a:lnTo>
                      <a:pt x="f155" y="f36"/>
                    </a:lnTo>
                    <a:lnTo>
                      <a:pt x="f232" y="f33"/>
                    </a:lnTo>
                    <a:lnTo>
                      <a:pt x="f3" y="f144"/>
                    </a:lnTo>
                    <a:lnTo>
                      <a:pt x="f521" y="f127"/>
                    </a:lnTo>
                    <a:lnTo>
                      <a:pt x="f510" y="f20"/>
                    </a:lnTo>
                    <a:lnTo>
                      <a:pt x="f509" y="f14"/>
                    </a:lnTo>
                    <a:lnTo>
                      <a:pt x="f317" y="f124"/>
                    </a:lnTo>
                    <a:lnTo>
                      <a:pt x="f219" y="f488"/>
                    </a:lnTo>
                    <a:lnTo>
                      <a:pt x="f317" y="f126"/>
                    </a:lnTo>
                    <a:lnTo>
                      <a:pt x="f522" y="f144"/>
                    </a:lnTo>
                    <a:lnTo>
                      <a:pt x="f316" y="f128"/>
                    </a:lnTo>
                    <a:lnTo>
                      <a:pt x="f315" y="f128"/>
                    </a:lnTo>
                    <a:lnTo>
                      <a:pt x="f313" y="f33"/>
                    </a:lnTo>
                    <a:lnTo>
                      <a:pt x="f322" y="f33"/>
                    </a:lnTo>
                    <a:lnTo>
                      <a:pt x="f191" y="f38"/>
                    </a:lnTo>
                    <a:lnTo>
                      <a:pt x="f3" y="f28"/>
                    </a:lnTo>
                    <a:lnTo>
                      <a:pt x="f523" y="f151"/>
                    </a:lnTo>
                    <a:lnTo>
                      <a:pt x="f299" y="f139"/>
                    </a:lnTo>
                    <a:lnTo>
                      <a:pt x="f511" y="f156"/>
                    </a:lnTo>
                    <a:lnTo>
                      <a:pt x="f316" y="f147"/>
                    </a:lnTo>
                    <a:lnTo>
                      <a:pt x="f516" y="f147"/>
                    </a:lnTo>
                    <a:lnTo>
                      <a:pt x="f522" y="f524"/>
                    </a:lnTo>
                    <a:lnTo>
                      <a:pt x="f317" y="f139"/>
                    </a:lnTo>
                    <a:lnTo>
                      <a:pt x="f219" y="f139"/>
                    </a:lnTo>
                    <a:lnTo>
                      <a:pt x="f205" y="f139"/>
                    </a:lnTo>
                    <a:lnTo>
                      <a:pt x="f525" y="f156"/>
                    </a:lnTo>
                    <a:lnTo>
                      <a:pt x="f219" y="f135"/>
                    </a:lnTo>
                    <a:lnTo>
                      <a:pt x="f193" y="f149"/>
                    </a:lnTo>
                    <a:lnTo>
                      <a:pt x="f301" y="f168"/>
                    </a:lnTo>
                    <a:lnTo>
                      <a:pt x="f509" y="f526"/>
                    </a:lnTo>
                    <a:lnTo>
                      <a:pt x="f229" y="f526"/>
                    </a:lnTo>
                    <a:lnTo>
                      <a:pt x="f315" y="f167"/>
                    </a:lnTo>
                    <a:lnTo>
                      <a:pt x="f298" y="f168"/>
                    </a:lnTo>
                    <a:lnTo>
                      <a:pt x="f523" y="f149"/>
                    </a:lnTo>
                    <a:lnTo>
                      <a:pt x="f191" y="f173"/>
                    </a:lnTo>
                    <a:lnTo>
                      <a:pt x="f3" y="f136"/>
                    </a:lnTo>
                    <a:lnTo>
                      <a:pt x="f138" y="f135"/>
                    </a:lnTo>
                    <a:lnTo>
                      <a:pt x="f138" y="f136"/>
                    </a:lnTo>
                    <a:lnTo>
                      <a:pt x="f232" y="f173"/>
                    </a:lnTo>
                    <a:lnTo>
                      <a:pt x="f138" y="f167"/>
                    </a:lnTo>
                    <a:lnTo>
                      <a:pt x="f232" y="f158"/>
                    </a:lnTo>
                    <a:lnTo>
                      <a:pt x="f138" y="f164"/>
                    </a:lnTo>
                    <a:lnTo>
                      <a:pt x="f3" y="f164"/>
                    </a:lnTo>
                    <a:lnTo>
                      <a:pt x="f294" y="f163"/>
                    </a:lnTo>
                    <a:lnTo>
                      <a:pt x="f299" y="f346"/>
                    </a:lnTo>
                    <a:lnTo>
                      <a:pt x="f521" y="f185"/>
                    </a:lnTo>
                    <a:lnTo>
                      <a:pt x="f3" y="f185"/>
                    </a:lnTo>
                    <a:lnTo>
                      <a:pt x="f138" y="f174"/>
                    </a:lnTo>
                    <a:lnTo>
                      <a:pt x="f518" y="f180"/>
                    </a:lnTo>
                    <a:lnTo>
                      <a:pt x="f518" y="f344"/>
                    </a:lnTo>
                    <a:lnTo>
                      <a:pt x="f3" y="f177"/>
                    </a:lnTo>
                    <a:lnTo>
                      <a:pt x="f521" y="f178"/>
                    </a:lnTo>
                    <a:lnTo>
                      <a:pt x="f298" y="f503"/>
                    </a:lnTo>
                    <a:lnTo>
                      <a:pt x="f322" y="f503"/>
                    </a:lnTo>
                    <a:lnTo>
                      <a:pt x="f313" y="f243"/>
                    </a:lnTo>
                    <a:lnTo>
                      <a:pt x="f316" y="f190"/>
                    </a:lnTo>
                    <a:lnTo>
                      <a:pt x="f313" y="f190"/>
                    </a:lnTo>
                    <a:lnTo>
                      <a:pt x="f322" y="f190"/>
                    </a:lnTo>
                    <a:lnTo>
                      <a:pt x="f511" y="f395"/>
                    </a:lnTo>
                    <a:lnTo>
                      <a:pt x="f316" y="f481"/>
                    </a:lnTo>
                    <a:lnTo>
                      <a:pt x="f517" y="f481"/>
                    </a:lnTo>
                    <a:lnTo>
                      <a:pt x="f522" y="f475"/>
                    </a:lnTo>
                    <a:lnTo>
                      <a:pt x="f197" y="f399"/>
                    </a:lnTo>
                    <a:lnTo>
                      <a:pt x="f205" y="f248"/>
                    </a:lnTo>
                    <a:lnTo>
                      <a:pt x="f525" y="f248"/>
                    </a:lnTo>
                    <a:lnTo>
                      <a:pt x="f527" y="f228"/>
                    </a:lnTo>
                    <a:lnTo>
                      <a:pt x="f200" y="f228"/>
                    </a:lnTo>
                    <a:lnTo>
                      <a:pt x="f196" y="f228"/>
                    </a:lnTo>
                    <a:lnTo>
                      <a:pt x="f321" y="f228"/>
                    </a:lnTo>
                    <a:lnTo>
                      <a:pt x="f321" y="f231"/>
                    </a:lnTo>
                    <a:lnTo>
                      <a:pt x="f528" y="f247"/>
                    </a:lnTo>
                    <a:lnTo>
                      <a:pt x="f280" y="f247"/>
                    </a:lnTo>
                    <a:lnTo>
                      <a:pt x="f280" y="f476"/>
                    </a:lnTo>
                    <a:lnTo>
                      <a:pt x="f281" y="f476"/>
                    </a:lnTo>
                    <a:lnTo>
                      <a:pt x="f281" y="f248"/>
                    </a:lnTo>
                    <a:lnTo>
                      <a:pt x="f206" y="f228"/>
                    </a:lnTo>
                    <a:lnTo>
                      <a:pt x="f206" y="f227"/>
                    </a:lnTo>
                    <a:lnTo>
                      <a:pt x="f206" y="f230"/>
                    </a:lnTo>
                    <a:lnTo>
                      <a:pt x="f196" y="f303"/>
                    </a:lnTo>
                    <a:lnTo>
                      <a:pt x="f198" y="f254"/>
                    </a:lnTo>
                    <a:lnTo>
                      <a:pt x="f208" y="f314"/>
                    </a:lnTo>
                    <a:lnTo>
                      <a:pt x="f216" y="f314"/>
                    </a:lnTo>
                    <a:lnTo>
                      <a:pt x="f527" y="f252"/>
                    </a:lnTo>
                    <a:lnTo>
                      <a:pt x="f202" y="f314"/>
                    </a:lnTo>
                    <a:lnTo>
                      <a:pt x="f202" y="f224"/>
                    </a:lnTo>
                    <a:lnTo>
                      <a:pt x="f216" y="f266"/>
                    </a:lnTo>
                    <a:lnTo>
                      <a:pt x="f198" y="f272"/>
                    </a:lnTo>
                    <a:lnTo>
                      <a:pt x="f286" y="f277"/>
                    </a:lnTo>
                    <a:lnTo>
                      <a:pt x="f206" y="f282"/>
                    </a:lnTo>
                    <a:lnTo>
                      <a:pt x="f286" y="f206"/>
                    </a:lnTo>
                    <a:lnTo>
                      <a:pt x="f318" y="f203"/>
                    </a:lnTo>
                    <a:lnTo>
                      <a:pt x="f207" y="f288"/>
                    </a:lnTo>
                    <a:lnTo>
                      <a:pt x="f277" y="f527"/>
                    </a:lnTo>
                    <a:lnTo>
                      <a:pt x="f508" y="f288"/>
                    </a:lnTo>
                    <a:lnTo>
                      <a:pt x="f508" y="f206"/>
                    </a:lnTo>
                    <a:lnTo>
                      <a:pt x="f211" y="f281"/>
                    </a:lnTo>
                    <a:lnTo>
                      <a:pt x="f282" y="f213"/>
                    </a:lnTo>
                    <a:lnTo>
                      <a:pt x="f323" y="f217"/>
                    </a:lnTo>
                    <a:lnTo>
                      <a:pt x="f281" y="f267"/>
                    </a:lnTo>
                    <a:lnTo>
                      <a:pt x="f282" y="f266"/>
                    </a:lnTo>
                    <a:lnTo>
                      <a:pt x="f282" y="f330"/>
                    </a:lnTo>
                    <a:lnTo>
                      <a:pt x="f324" y="f270"/>
                    </a:lnTo>
                    <a:lnTo>
                      <a:pt x="f214" y="f215"/>
                    </a:lnTo>
                    <a:lnTo>
                      <a:pt x="f217" y="f282"/>
                    </a:lnTo>
                    <a:lnTo>
                      <a:pt x="f326" y="f277"/>
                    </a:lnTo>
                    <a:lnTo>
                      <a:pt x="f268" y="f278"/>
                    </a:lnTo>
                    <a:lnTo>
                      <a:pt x="f328" y="f217"/>
                    </a:lnTo>
                    <a:lnTo>
                      <a:pt x="f267" y="f270"/>
                    </a:lnTo>
                    <a:lnTo>
                      <a:pt x="f267" y="f222"/>
                    </a:lnTo>
                    <a:lnTo>
                      <a:pt x="f267" y="f330"/>
                    </a:lnTo>
                    <a:lnTo>
                      <a:pt x="f267" y="f331"/>
                    </a:lnTo>
                    <a:lnTo>
                      <a:pt x="f267" y="f223"/>
                    </a:lnTo>
                    <a:lnTo>
                      <a:pt x="f267" y="f314"/>
                    </a:lnTo>
                    <a:lnTo>
                      <a:pt x="f222" y="f529"/>
                    </a:lnTo>
                    <a:lnTo>
                      <a:pt x="f380" y="f261"/>
                    </a:lnTo>
                    <a:lnTo>
                      <a:pt x="f330" y="f470"/>
                    </a:lnTo>
                    <a:lnTo>
                      <a:pt x="f331" y="f268"/>
                    </a:lnTo>
                    <a:lnTo>
                      <a:pt x="f331" y="f270"/>
                    </a:lnTo>
                    <a:lnTo>
                      <a:pt x="f331" y="f507"/>
                    </a:lnTo>
                    <a:lnTo>
                      <a:pt x="f331" y="f272"/>
                    </a:lnTo>
                    <a:lnTo>
                      <a:pt x="f223" y="f268"/>
                    </a:lnTo>
                    <a:lnTo>
                      <a:pt x="f372" y="f220"/>
                    </a:lnTo>
                    <a:lnTo>
                      <a:pt x="f261" y="f330"/>
                    </a:lnTo>
                    <a:lnTo>
                      <a:pt x="f224" y="f223"/>
                    </a:lnTo>
                    <a:lnTo>
                      <a:pt x="f310" y="f265"/>
                    </a:lnTo>
                    <a:lnTo>
                      <a:pt x="f225" y="f258"/>
                    </a:lnTo>
                    <a:lnTo>
                      <a:pt x="f225" y="f470"/>
                    </a:lnTo>
                    <a:lnTo>
                      <a:pt x="f225" y="f330"/>
                    </a:lnTo>
                    <a:lnTo>
                      <a:pt x="f314" y="f267"/>
                    </a:lnTo>
                    <a:lnTo>
                      <a:pt x="f259" y="f270"/>
                    </a:lnTo>
                    <a:lnTo>
                      <a:pt x="f224" y="f218"/>
                    </a:lnTo>
                    <a:lnTo>
                      <a:pt x="f225" y="f218"/>
                    </a:lnTo>
                    <a:lnTo>
                      <a:pt x="f234" y="f218"/>
                    </a:lnTo>
                    <a:lnTo>
                      <a:pt x="f236" y="f507"/>
                    </a:lnTo>
                    <a:lnTo>
                      <a:pt x="f236" y="f268"/>
                    </a:lnTo>
                    <a:lnTo>
                      <a:pt x="f302" y="f222"/>
                    </a:lnTo>
                    <a:lnTo>
                      <a:pt x="f505" y="f469"/>
                    </a:lnTo>
                    <a:lnTo>
                      <a:pt x="f397" y="f222"/>
                    </a:lnTo>
                    <a:lnTo>
                      <a:pt x="f248" y="f268"/>
                    </a:lnTo>
                    <a:lnTo>
                      <a:pt x="f505" y="f270"/>
                    </a:lnTo>
                    <a:lnTo>
                      <a:pt x="f228" y="f217"/>
                    </a:lnTo>
                    <a:lnTo>
                      <a:pt x="f302" y="f272"/>
                    </a:lnTo>
                    <a:lnTo>
                      <a:pt x="f369" y="f215"/>
                    </a:lnTo>
                    <a:lnTo>
                      <a:pt x="f309" y="f215"/>
                    </a:lnTo>
                    <a:lnTo>
                      <a:pt x="f265" y="f278"/>
                    </a:lnTo>
                    <a:lnTo>
                      <a:pt x="f379" y="f284"/>
                    </a:lnTo>
                    <a:lnTo>
                      <a:pt x="f222" y="f198"/>
                    </a:lnTo>
                    <a:lnTo>
                      <a:pt x="f268" y="f198"/>
                    </a:lnTo>
                    <a:lnTo>
                      <a:pt x="f270" y="f288"/>
                    </a:lnTo>
                    <a:lnTo>
                      <a:pt x="f268" y="f204"/>
                    </a:lnTo>
                    <a:lnTo>
                      <a:pt x="f326" y="f530"/>
                    </a:lnTo>
                    <a:lnTo>
                      <a:pt x="f270" y="f319"/>
                    </a:lnTo>
                    <a:lnTo>
                      <a:pt x="f328" y="f219"/>
                    </a:lnTo>
                    <a:lnTo>
                      <a:pt x="f330" y="f317"/>
                    </a:lnTo>
                    <a:lnTo>
                      <a:pt x="f259" y="f301"/>
                    </a:lnTo>
                    <a:lnTo>
                      <a:pt x="f225" y="f297"/>
                    </a:lnTo>
                    <a:lnTo>
                      <a:pt x="f251" y="f509"/>
                    </a:lnTo>
                    <a:lnTo>
                      <a:pt x="f309" y="f296"/>
                    </a:lnTo>
                    <a:lnTo>
                      <a:pt x="f304" y="f317"/>
                    </a:lnTo>
                    <a:lnTo>
                      <a:pt x="f226" y="f319"/>
                    </a:lnTo>
                    <a:lnTo>
                      <a:pt x="f235" y="f530"/>
                    </a:lnTo>
                    <a:lnTo>
                      <a:pt x="f303" y="f525"/>
                    </a:lnTo>
                    <a:lnTo>
                      <a:pt x="f236" y="f201"/>
                    </a:lnTo>
                    <a:lnTo>
                      <a:pt x="f369" y="f288"/>
                    </a:lnTo>
                    <a:lnTo>
                      <a:pt x="f228" y="f208"/>
                    </a:lnTo>
                    <a:lnTo>
                      <a:pt x="f505" y="f280"/>
                    </a:lnTo>
                    <a:lnTo>
                      <a:pt x="f475" y="f211"/>
                    </a:lnTo>
                    <a:lnTo>
                      <a:pt x="f531" y="f214"/>
                    </a:lnTo>
                    <a:lnTo>
                      <a:pt x="f503" y="f211"/>
                    </a:lnTo>
                    <a:lnTo>
                      <a:pt x="f486" y="f214"/>
                    </a:lnTo>
                    <a:lnTo>
                      <a:pt x="f342" y="f271"/>
                    </a:lnTo>
                    <a:lnTo>
                      <a:pt x="f178" y="f220"/>
                    </a:lnTo>
                    <a:lnTo>
                      <a:pt x="f484" y="f257"/>
                    </a:lnTo>
                    <a:lnTo>
                      <a:pt x="f360" y="f263"/>
                    </a:lnTo>
                    <a:lnTo>
                      <a:pt x="f342" y="f261"/>
                    </a:lnTo>
                    <a:lnTo>
                      <a:pt x="f344" y="f223"/>
                    </a:lnTo>
                    <a:lnTo>
                      <a:pt x="f174" y="f263"/>
                    </a:lnTo>
                    <a:lnTo>
                      <a:pt x="f346" y="f263"/>
                    </a:lnTo>
                    <a:lnTo>
                      <a:pt x="f165" y="f259"/>
                    </a:lnTo>
                    <a:lnTo>
                      <a:pt x="f165" y="f263"/>
                    </a:lnTo>
                    <a:lnTo>
                      <a:pt x="f165" y="f223"/>
                    </a:lnTo>
                    <a:lnTo>
                      <a:pt x="f346" y="f257"/>
                    </a:lnTo>
                    <a:lnTo>
                      <a:pt x="f365" y="f331"/>
                    </a:lnTo>
                    <a:lnTo>
                      <a:pt x="f345" y="f469"/>
                    </a:lnTo>
                    <a:lnTo>
                      <a:pt x="f345" y="f267"/>
                    </a:lnTo>
                    <a:lnTo>
                      <a:pt x="f182" y="f218"/>
                    </a:lnTo>
                    <a:lnTo>
                      <a:pt x="f180" y="f532"/>
                    </a:lnTo>
                    <a:lnTo>
                      <a:pt x="f344" y="f277"/>
                    </a:lnTo>
                    <a:lnTo>
                      <a:pt x="f179" y="f281"/>
                    </a:lnTo>
                    <a:lnTo>
                      <a:pt x="f533" y="f280"/>
                    </a:lnTo>
                    <a:lnTo>
                      <a:pt x="f243" y="f207"/>
                    </a:lnTo>
                    <a:lnTo>
                      <a:pt x="f395" y="f279"/>
                    </a:lnTo>
                    <a:lnTo>
                      <a:pt x="f475" y="f210"/>
                    </a:lnTo>
                    <a:lnTo>
                      <a:pt x="f399" y="f196"/>
                    </a:lnTo>
                    <a:lnTo>
                      <a:pt x="f233" y="f200"/>
                    </a:lnTo>
                    <a:lnTo>
                      <a:pt x="f233" y="f525"/>
                    </a:lnTo>
                    <a:lnTo>
                      <a:pt x="f505" y="f205"/>
                    </a:lnTo>
                    <a:lnTo>
                      <a:pt x="f505" y="f317"/>
                    </a:lnTo>
                    <a:lnTo>
                      <a:pt x="f247" y="f193"/>
                    </a:lnTo>
                    <a:lnTo>
                      <a:pt x="f475" y="f297"/>
                    </a:lnTo>
                    <a:lnTo>
                      <a:pt x="f246" y="f509"/>
                    </a:lnTo>
                    <a:lnTo>
                      <a:pt x="f377" y="f229"/>
                    </a:lnTo>
                    <a:lnTo>
                      <a:pt x="f192" y="f195"/>
                    </a:lnTo>
                    <a:lnTo>
                      <a:pt x="f189" y="f291"/>
                    </a:lnTo>
                    <a:lnTo>
                      <a:pt x="f357" y="f317"/>
                    </a:lnTo>
                    <a:lnTo>
                      <a:pt x="f368" y="f295"/>
                    </a:lnTo>
                    <a:lnTo>
                      <a:pt x="f238" y="f229"/>
                    </a:lnTo>
                    <a:lnTo>
                      <a:pt x="f190" y="f300"/>
                    </a:lnTo>
                    <a:lnTo>
                      <a:pt x="f190" y="f313"/>
                    </a:lnTo>
                    <a:lnTo>
                      <a:pt x="f534" y="f300"/>
                    </a:lnTo>
                    <a:lnTo>
                      <a:pt x="f475" y="f316"/>
                    </a:lnTo>
                    <a:lnTo>
                      <a:pt x="f248" y="f229"/>
                    </a:lnTo>
                    <a:lnTo>
                      <a:pt x="f248" y="f509"/>
                    </a:lnTo>
                    <a:lnTo>
                      <a:pt x="f248" y="f195"/>
                    </a:lnTo>
                    <a:lnTo>
                      <a:pt x="f248" y="f301"/>
                    </a:lnTo>
                    <a:lnTo>
                      <a:pt x="f233" y="f295"/>
                    </a:lnTo>
                    <a:lnTo>
                      <a:pt x="f308" y="f195"/>
                    </a:lnTo>
                    <a:lnTo>
                      <a:pt x="f227" y="f296"/>
                    </a:lnTo>
                    <a:lnTo>
                      <a:pt x="f369" y="f313"/>
                    </a:lnTo>
                    <a:lnTo>
                      <a:pt x="f369" y="f523"/>
                    </a:lnTo>
                    <a:lnTo>
                      <a:pt x="f302" y="f294"/>
                    </a:lnTo>
                    <a:lnTo>
                      <a:pt x="f308" y="f232"/>
                    </a:lnTo>
                    <a:lnTo>
                      <a:pt x="f505" y="f283"/>
                    </a:lnTo>
                    <a:lnTo>
                      <a:pt x="f248" y="f441"/>
                    </a:lnTo>
                    <a:lnTo>
                      <a:pt x="f399" y="f307"/>
                    </a:lnTo>
                    <a:lnTo>
                      <a:pt x="f399" y="f145"/>
                    </a:lnTo>
                    <a:lnTo>
                      <a:pt x="f246" y="f535"/>
                    </a:lnTo>
                    <a:lnTo>
                      <a:pt x="f482" y="f21"/>
                    </a:lnTo>
                    <a:lnTo>
                      <a:pt x="f189" y="f253"/>
                    </a:lnTo>
                    <a:lnTo>
                      <a:pt x="f486" y="f15"/>
                    </a:lnTo>
                    <a:lnTo>
                      <a:pt x="f2" y="f536"/>
                    </a:lnTo>
                    <a:lnTo>
                      <a:pt x="f364" y="f264"/>
                    </a:lnTo>
                    <a:lnTo>
                      <a:pt x="f158" y="f242"/>
                    </a:lnTo>
                    <a:lnTo>
                      <a:pt x="f149" y="f25"/>
                    </a:lnTo>
                    <a:lnTo>
                      <a:pt x="f348" y="f253"/>
                    </a:lnTo>
                    <a:lnTo>
                      <a:pt x="f348" y="f146"/>
                    </a:lnTo>
                    <a:lnTo>
                      <a:pt x="f348" y="f148"/>
                    </a:lnTo>
                    <a:lnTo>
                      <a:pt x="f167" y="f19"/>
                    </a:lnTo>
                    <a:lnTo>
                      <a:pt x="f537" y="f305"/>
                    </a:lnTo>
                    <a:lnTo>
                      <a:pt x="f537" y="f187"/>
                    </a:lnTo>
                    <a:lnTo>
                      <a:pt x="f168" y="f154"/>
                    </a:lnTo>
                    <a:lnTo>
                      <a:pt x="f149" y="f232"/>
                    </a:lnTo>
                    <a:lnTo>
                      <a:pt x="f168" y="f191"/>
                    </a:lnTo>
                    <a:lnTo>
                      <a:pt x="f168" y="f320"/>
                    </a:lnTo>
                    <a:lnTo>
                      <a:pt x="f348" y="f315"/>
                    </a:lnTo>
                    <a:lnTo>
                      <a:pt x="f167" y="f509"/>
                    </a:lnTo>
                    <a:lnTo>
                      <a:pt x="f348" y="f317"/>
                    </a:lnTo>
                    <a:lnTo>
                      <a:pt x="f168" y="f219"/>
                    </a:lnTo>
                    <a:lnTo>
                      <a:pt x="f167" y="f194"/>
                    </a:lnTo>
                    <a:lnTo>
                      <a:pt x="f364" y="f200"/>
                    </a:lnTo>
                    <a:lnTo>
                      <a:pt x="f365" y="f538"/>
                    </a:lnTo>
                    <a:lnTo>
                      <a:pt x="f174" y="f206"/>
                    </a:lnTo>
                    <a:lnTo>
                      <a:pt x="f363" y="f287"/>
                    </a:lnTo>
                    <a:lnTo>
                      <a:pt x="f158" y="f203"/>
                    </a:lnTo>
                    <a:lnTo>
                      <a:pt x="f149" y="f196"/>
                    </a:lnTo>
                    <a:lnTo>
                      <a:pt x="f539" y="f200"/>
                    </a:lnTo>
                    <a:lnTo>
                      <a:pt x="f136" y="f204"/>
                    </a:lnTo>
                    <a:lnTo>
                      <a:pt x="f170" y="f219"/>
                    </a:lnTo>
                    <a:lnTo>
                      <a:pt x="f135" y="f301"/>
                    </a:lnTo>
                    <a:lnTo>
                      <a:pt x="f356" y="f296"/>
                    </a:lnTo>
                    <a:lnTo>
                      <a:pt x="f170" y="f320"/>
                    </a:lnTo>
                    <a:lnTo>
                      <a:pt x="f170" y="f3"/>
                    </a:lnTo>
                    <a:lnTo>
                      <a:pt x="f356" y="f138"/>
                    </a:lnTo>
                    <a:lnTo>
                      <a:pt x="f134" y="f3"/>
                    </a:lnTo>
                    <a:lnTo>
                      <a:pt x="f352" y="f325"/>
                    </a:lnTo>
                    <a:lnTo>
                      <a:pt x="f540" y="f312"/>
                    </a:lnTo>
                    <a:lnTo>
                      <a:pt x="f40" y="f312"/>
                    </a:lnTo>
                    <a:lnTo>
                      <a:pt x="f541" y="f191"/>
                    </a:lnTo>
                    <a:lnTo>
                      <a:pt x="f488" y="f325"/>
                    </a:lnTo>
                    <a:lnTo>
                      <a:pt x="f540" y="f325"/>
                    </a:lnTo>
                    <a:lnTo>
                      <a:pt x="f28" y="f311"/>
                    </a:lnTo>
                    <a:lnTo>
                      <a:pt x="f133" y="f285"/>
                    </a:lnTo>
                    <a:lnTo>
                      <a:pt x="f501" y="f154"/>
                    </a:lnTo>
                    <a:lnTo>
                      <a:pt x="f134" y="f305"/>
                    </a:lnTo>
                    <a:lnTo>
                      <a:pt x="f356" y="f307"/>
                    </a:lnTo>
                    <a:lnTo>
                      <a:pt x="f156" y="f439"/>
                    </a:lnTo>
                    <a:lnTo>
                      <a:pt x="f139" y="f21"/>
                    </a:lnTo>
                    <a:lnTo>
                      <a:pt x="f139" y="f15"/>
                    </a:lnTo>
                    <a:lnTo>
                      <a:pt x="f28" y="f542"/>
                    </a:lnTo>
                    <a:lnTo>
                      <a:pt x="f38" y="f370"/>
                    </a:lnTo>
                    <a:lnTo>
                      <a:pt x="f499" y="f260"/>
                    </a:lnTo>
                    <a:lnTo>
                      <a:pt x="f543" y="f25"/>
                    </a:lnTo>
                    <a:lnTo>
                      <a:pt x="f32" y="f25"/>
                    </a:lnTo>
                    <a:lnTo>
                      <a:pt x="f33" y="f333"/>
                    </a:lnTo>
                    <a:lnTo>
                      <a:pt x="f127" y="f336"/>
                    </a:lnTo>
                    <a:lnTo>
                      <a:pt x="f498" y="f337"/>
                    </a:lnTo>
                    <a:lnTo>
                      <a:pt x="f126" y="f37"/>
                    </a:lnTo>
                    <a:lnTo>
                      <a:pt x="f126" y="f51"/>
                    </a:lnTo>
                    <a:lnTo>
                      <a:pt x="f544" y="f47"/>
                    </a:lnTo>
                    <a:lnTo>
                      <a:pt x="f520" y="f367"/>
                    </a:lnTo>
                    <a:lnTo>
                      <a:pt x="f22" y="f29"/>
                    </a:lnTo>
                    <a:lnTo>
                      <a:pt x="f122" y="f359"/>
                    </a:lnTo>
                    <a:lnTo>
                      <a:pt x="f43" y="f374"/>
                    </a:lnTo>
                    <a:lnTo>
                      <a:pt x="f119" y="f42"/>
                    </a:lnTo>
                    <a:lnTo>
                      <a:pt x="f100" y="f339"/>
                    </a:lnTo>
                    <a:lnTo>
                      <a:pt x="f404" y="f9"/>
                    </a:lnTo>
                    <a:lnTo>
                      <a:pt x="f102" y="f437"/>
                    </a:lnTo>
                    <a:lnTo>
                      <a:pt x="f102" y="f329"/>
                    </a:lnTo>
                    <a:lnTo>
                      <a:pt x="f405" y="f17"/>
                    </a:lnTo>
                    <a:lnTo>
                      <a:pt x="f43" y="f152"/>
                    </a:lnTo>
                    <a:lnTo>
                      <a:pt x="f119" y="f305"/>
                    </a:lnTo>
                    <a:lnTo>
                      <a:pt x="f100" y="f285"/>
                    </a:lnTo>
                    <a:lnTo>
                      <a:pt x="f119" y="f325"/>
                    </a:lnTo>
                    <a:lnTo>
                      <a:pt x="f43" y="f191"/>
                    </a:lnTo>
                    <a:lnTo>
                      <a:pt x="f12" y="f313"/>
                    </a:lnTo>
                    <a:lnTo>
                      <a:pt x="f405" y="f509"/>
                    </a:lnTo>
                    <a:lnTo>
                      <a:pt x="f102" y="f317"/>
                    </a:lnTo>
                    <a:lnTo>
                      <a:pt x="f497" y="f205"/>
                    </a:lnTo>
                    <a:lnTo>
                      <a:pt x="f41" y="f200"/>
                    </a:lnTo>
                    <a:lnTo>
                      <a:pt x="f122" y="f203"/>
                    </a:lnTo>
                    <a:lnTo>
                      <a:pt x="f22" y="f287"/>
                    </a:lnTo>
                    <a:lnTo>
                      <a:pt x="f40" y="f280"/>
                    </a:lnTo>
                    <a:lnTo>
                      <a:pt x="f498" y="f278"/>
                    </a:lnTo>
                    <a:lnTo>
                      <a:pt x="f33" y="f220"/>
                    </a:lnTo>
                    <a:lnTo>
                      <a:pt x="f498" y="f218"/>
                    </a:lnTo>
                    <a:lnTo>
                      <a:pt x="f126" y="f271"/>
                    </a:lnTo>
                    <a:lnTo>
                      <a:pt x="f544" y="f272"/>
                    </a:lnTo>
                    <a:lnTo>
                      <a:pt x="f545" y="f284"/>
                    </a:lnTo>
                    <a:lnTo>
                      <a:pt x="f405" y="f208"/>
                    </a:lnTo>
                    <a:lnTo>
                      <a:pt x="f404" y="f538"/>
                    </a:lnTo>
                    <a:lnTo>
                      <a:pt x="f403" y="f198"/>
                    </a:lnTo>
                    <a:lnTo>
                      <a:pt x="f403" y="f196"/>
                    </a:lnTo>
                    <a:lnTo>
                      <a:pt x="f105" y="f293"/>
                    </a:lnTo>
                    <a:lnTo>
                      <a:pt x="f492" y="f205"/>
                    </a:lnTo>
                    <a:lnTo>
                      <a:pt x="f490" y="f191"/>
                    </a:lnTo>
                    <a:lnTo>
                      <a:pt x="f98" y="f3"/>
                    </a:lnTo>
                    <a:lnTo>
                      <a:pt x="f97" y="f191"/>
                    </a:lnTo>
                    <a:lnTo>
                      <a:pt x="f401" y="f312"/>
                    </a:lnTo>
                    <a:lnTo>
                      <a:pt x="f61" y="f320"/>
                    </a:lnTo>
                    <a:lnTo>
                      <a:pt x="f480" y="f322"/>
                    </a:lnTo>
                    <a:lnTo>
                      <a:pt x="f338" y="f320"/>
                    </a:lnTo>
                    <a:lnTo>
                      <a:pt x="f63" y="f316"/>
                    </a:lnTo>
                    <a:lnTo>
                      <a:pt x="f56" y="f296"/>
                    </a:lnTo>
                    <a:lnTo>
                      <a:pt x="f89" y="f229"/>
                    </a:lnTo>
                    <a:lnTo>
                      <a:pt x="f69" y="f297"/>
                    </a:lnTo>
                    <a:lnTo>
                      <a:pt x="f384" y="f229"/>
                    </a:lnTo>
                    <a:lnTo>
                      <a:pt x="f383" y="f313"/>
                    </a:lnTo>
                    <a:lnTo>
                      <a:pt x="f546" y="f315"/>
                    </a:lnTo>
                    <a:lnTo>
                      <a:pt x="f56" y="f322"/>
                    </a:lnTo>
                    <a:lnTo>
                      <a:pt x="f63" y="f320"/>
                    </a:lnTo>
                    <a:lnTo>
                      <a:pt x="f338" y="f3"/>
                    </a:lnTo>
                    <a:lnTo>
                      <a:pt x="f61" y="f232"/>
                    </a:lnTo>
                    <a:lnTo>
                      <a:pt x="f95" y="f155"/>
                    </a:lnTo>
                    <a:lnTo>
                      <a:pt x="f46" y="f547"/>
                    </a:lnTo>
                    <a:lnTo>
                      <a:pt x="f46" y="f153"/>
                    </a:lnTo>
                    <a:lnTo>
                      <a:pt x="f46" y="f290"/>
                    </a:lnTo>
                    <a:lnTo>
                      <a:pt x="f46" y="f141"/>
                    </a:lnTo>
                    <a:lnTo>
                      <a:pt x="f46" y="f142"/>
                    </a:lnTo>
                    <a:lnTo>
                      <a:pt x="f97" y="f535"/>
                    </a:lnTo>
                    <a:lnTo>
                      <a:pt x="f46" y="f329"/>
                    </a:lnTo>
                    <a:lnTo>
                      <a:pt x="f402" y="f437"/>
                    </a:lnTo>
                    <a:lnTo>
                      <a:pt x="f402" y="f260"/>
                    </a:lnTo>
                    <a:lnTo>
                      <a:pt x="f98" y="f25"/>
                    </a:lnTo>
                    <a:lnTo>
                      <a:pt x="f401" y="f536"/>
                    </a:lnTo>
                    <a:lnTo>
                      <a:pt x="f58" y="f242"/>
                    </a:lnTo>
                    <a:lnTo>
                      <a:pt x="f90" y="f343"/>
                    </a:lnTo>
                    <a:lnTo>
                      <a:pt x="f387" y="f333"/>
                    </a:lnTo>
                    <a:lnTo>
                      <a:pt x="f546" y="f244"/>
                    </a:lnTo>
                    <a:lnTo>
                      <a:pt x="f546" y="f157"/>
                    </a:lnTo>
                    <a:lnTo>
                      <a:pt x="f546" y="f514"/>
                    </a:lnTo>
                    <a:lnTo>
                      <a:pt x="f89" y="f337"/>
                    </a:lnTo>
                    <a:lnTo>
                      <a:pt x="f389" y="f37"/>
                    </a:lnTo>
                    <a:lnTo>
                      <a:pt x="f88" y="f51"/>
                    </a:lnTo>
                    <a:lnTo>
                      <a:pt x="f69" y="f374"/>
                    </a:lnTo>
                    <a:lnTo>
                      <a:pt x="f493" y="f359"/>
                    </a:lnTo>
                    <a:lnTo>
                      <a:pt x="f76" y="f27"/>
                    </a:lnTo>
                    <a:lnTo>
                      <a:pt x="f548" y="f347"/>
                    </a:lnTo>
                    <a:lnTo>
                      <a:pt x="f386" y="f51"/>
                    </a:lnTo>
                    <a:lnTo>
                      <a:pt x="f392" y="f37"/>
                    </a:lnTo>
                    <a:lnTo>
                      <a:pt x="f384" y="f337"/>
                    </a:lnTo>
                    <a:lnTo>
                      <a:pt x="f109" y="f339"/>
                    </a:lnTo>
                    <a:lnTo>
                      <a:pt x="f383" y="f350"/>
                    </a:lnTo>
                    <a:lnTo>
                      <a:pt x="f385" y="f350"/>
                    </a:lnTo>
                    <a:lnTo>
                      <a:pt x="f384" y="f244"/>
                    </a:lnTo>
                    <a:lnTo>
                      <a:pt x="f384" y="f341"/>
                    </a:lnTo>
                    <a:lnTo>
                      <a:pt x="f385" y="f333"/>
                    </a:lnTo>
                    <a:lnTo>
                      <a:pt x="f493" y="f242"/>
                    </a:lnTo>
                    <a:lnTo>
                      <a:pt x="f548" y="f343"/>
                    </a:lnTo>
                    <a:lnTo>
                      <a:pt x="f549" y="f9"/>
                    </a:lnTo>
                    <a:lnTo>
                      <a:pt x="f502" y="f335"/>
                    </a:lnTo>
                    <a:lnTo>
                      <a:pt x="f78" y="f512"/>
                    </a:lnTo>
                    <a:lnTo>
                      <a:pt x="f76" y="f349"/>
                    </a:lnTo>
                    <a:lnTo>
                      <a:pt x="f494" y="f337"/>
                    </a:lnTo>
                    <a:lnTo>
                      <a:pt x="f468" y="f160"/>
                    </a:lnTo>
                    <a:lnTo>
                      <a:pt x="f82" y="f512"/>
                    </a:lnTo>
                    <a:lnTo>
                      <a:pt x="f82" y="f335"/>
                    </a:lnTo>
                    <a:lnTo>
                      <a:pt x="f468" y="f244"/>
                    </a:lnTo>
                    <a:lnTo>
                      <a:pt x="f8" y="f244"/>
                    </a:lnTo>
                    <a:lnTo>
                      <a:pt x="f467" y="f159"/>
                    </a:lnTo>
                    <a:lnTo>
                      <a:pt x="f550" y="f44"/>
                    </a:lnTo>
                    <a:lnTo>
                      <a:pt x="f468" y="f367"/>
                    </a:lnTo>
                    <a:lnTo>
                      <a:pt x="f468" y="f366"/>
                    </a:lnTo>
                    <a:lnTo>
                      <a:pt x="f406" y="f51"/>
                    </a:lnTo>
                    <a:lnTo>
                      <a:pt x="f474" y="f53"/>
                    </a:lnTo>
                    <a:lnTo>
                      <a:pt x="f551" y="f176"/>
                    </a:lnTo>
                    <a:lnTo>
                      <a:pt x="f468" y="f57"/>
                    </a:lnTo>
                    <a:lnTo>
                      <a:pt x="f8" y="f378"/>
                    </a:lnTo>
                    <a:lnTo>
                      <a:pt x="f466" y="f388"/>
                    </a:lnTo>
                    <a:lnTo>
                      <a:pt x="f552" y="f129"/>
                    </a:lnTo>
                    <a:lnTo>
                      <a:pt x="f553" y="f378"/>
                    </a:lnTo>
                    <a:lnTo>
                      <a:pt x="f554" y="f361"/>
                    </a:lnTo>
                    <a:lnTo>
                      <a:pt x="f555" y="f351"/>
                    </a:lnTo>
                    <a:lnTo>
                      <a:pt x="f555" y="f137"/>
                    </a:lnTo>
                    <a:lnTo>
                      <a:pt x="f556" y="f359"/>
                    </a:lnTo>
                    <a:lnTo>
                      <a:pt x="f413" y="f34"/>
                    </a:lnTo>
                    <a:lnTo>
                      <a:pt x="f416" y="f366"/>
                    </a:lnTo>
                    <a:lnTo>
                      <a:pt x="f417" y="f51"/>
                    </a:lnTo>
                    <a:lnTo>
                      <a:pt x="f557" y="f160"/>
                    </a:lnTo>
                    <a:lnTo>
                      <a:pt x="f459" y="f349"/>
                    </a:lnTo>
                    <a:lnTo>
                      <a:pt x="f558" y="f559"/>
                    </a:lnTo>
                    <a:lnTo>
                      <a:pt x="f421" y="f370"/>
                    </a:lnTo>
                    <a:lnTo>
                      <a:pt x="f560" y="f13"/>
                    </a:lnTo>
                    <a:lnTo>
                      <a:pt x="f561" y="f242"/>
                    </a:lnTo>
                    <a:lnTo>
                      <a:pt x="f562" y="f332"/>
                    </a:lnTo>
                    <a:lnTo>
                      <a:pt x="f424" y="f242"/>
                    </a:lnTo>
                    <a:lnTo>
                      <a:pt x="f423" y="f9"/>
                    </a:lnTo>
                    <a:lnTo>
                      <a:pt x="f454" y="f275"/>
                    </a:lnTo>
                    <a:lnTo>
                      <a:pt x="f563" y="f341"/>
                    </a:lnTo>
                    <a:lnTo>
                      <a:pt x="f562" y="f341"/>
                    </a:lnTo>
                    <a:lnTo>
                      <a:pt x="f564" y="f159"/>
                    </a:lnTo>
                    <a:lnTo>
                      <a:pt x="f565" y="f160"/>
                    </a:lnTo>
                    <a:lnTo>
                      <a:pt x="f458" y="f160"/>
                    </a:lnTo>
                    <a:lnTo>
                      <a:pt x="f565" y="f44"/>
                    </a:lnTo>
                    <a:lnTo>
                      <a:pt x="f566" y="f44"/>
                    </a:lnTo>
                    <a:lnTo>
                      <a:pt x="f421" y="f42"/>
                    </a:lnTo>
                    <a:lnTo>
                      <a:pt x="f455" y="f42"/>
                    </a:lnTo>
                    <a:lnTo>
                      <a:pt x="f565" y="f37"/>
                    </a:lnTo>
                    <a:lnTo>
                      <a:pt x="f420" y="f29"/>
                    </a:lnTo>
                    <a:lnTo>
                      <a:pt x="f459" y="f132"/>
                    </a:lnTo>
                    <a:lnTo>
                      <a:pt x="f567" y="f132"/>
                    </a:lnTo>
                    <a:lnTo>
                      <a:pt x="f458" y="f120"/>
                    </a:lnTo>
                    <a:lnTo>
                      <a:pt x="f459" y="f118"/>
                    </a:lnTo>
                    <a:lnTo>
                      <a:pt x="f558" y="f388"/>
                    </a:lnTo>
                    <a:lnTo>
                      <a:pt x="f568" y="f57"/>
                    </a:lnTo>
                    <a:lnTo>
                      <a:pt x="f421" y="f137"/>
                    </a:lnTo>
                    <a:lnTo>
                      <a:pt x="f561" y="f361"/>
                    </a:lnTo>
                    <a:lnTo>
                      <a:pt x="f456" y="f129"/>
                    </a:lnTo>
                    <a:lnTo>
                      <a:pt x="f564" y="f393"/>
                    </a:lnTo>
                    <a:lnTo>
                      <a:pt x="f566" y="f391"/>
                    </a:lnTo>
                    <a:lnTo>
                      <a:pt x="f455" y="f62"/>
                    </a:lnTo>
                    <a:lnTo>
                      <a:pt x="f566" y="f125"/>
                    </a:lnTo>
                    <a:lnTo>
                      <a:pt x="f565" y="f425"/>
                    </a:lnTo>
                    <a:lnTo>
                      <a:pt x="f418" y="f381"/>
                    </a:lnTo>
                    <a:lnTo>
                      <a:pt x="f461" y="f62"/>
                    </a:lnTo>
                    <a:lnTo>
                      <a:pt x="f557" y="f111"/>
                    </a:lnTo>
                    <a:lnTo>
                      <a:pt x="f457" y="f104"/>
                    </a:lnTo>
                    <a:lnTo>
                      <a:pt x="f566" y="f396"/>
                    </a:lnTo>
                    <a:lnTo>
                      <a:pt x="f566" y="f71"/>
                    </a:lnTo>
                    <a:lnTo>
                      <a:pt x="f459" y="f394"/>
                    </a:lnTo>
                    <a:lnTo>
                      <a:pt x="f461" y="f394"/>
                    </a:lnTo>
                    <a:lnTo>
                      <a:pt x="f415" y="f569"/>
                    </a:lnTo>
                    <a:lnTo>
                      <a:pt x="f411" y="f570"/>
                    </a:lnTo>
                    <a:lnTo>
                      <a:pt x="f571" y="f106"/>
                    </a:lnTo>
                    <a:lnTo>
                      <a:pt x="f572" y="f570"/>
                    </a:lnTo>
                    <a:lnTo>
                      <a:pt x="f465" y="f394"/>
                    </a:lnTo>
                    <a:lnTo>
                      <a:pt x="f407" y="f110"/>
                    </a:lnTo>
                    <a:lnTo>
                      <a:pt x="f409" y="f412"/>
                    </a:lnTo>
                    <a:lnTo>
                      <a:pt x="f573" y="f408"/>
                    </a:lnTo>
                    <a:lnTo>
                      <a:pt x="f467" y="f99"/>
                    </a:lnTo>
                    <a:lnTo>
                      <a:pt x="f82" y="f408"/>
                    </a:lnTo>
                    <a:lnTo>
                      <a:pt x="f477" y="f398"/>
                    </a:lnTo>
                    <a:lnTo>
                      <a:pt x="f549" y="f85"/>
                    </a:lnTo>
                    <a:lnTo>
                      <a:pt x="f494" y="f574"/>
                    </a:lnTo>
                    <a:lnTo>
                      <a:pt x="f80" y="f85"/>
                    </a:lnTo>
                    <a:lnTo>
                      <a:pt x="f406" y="f398"/>
                    </a:lnTo>
                    <a:close/>
                    <a:moveTo>
                      <a:pt x="f165" y="f67"/>
                    </a:moveTo>
                    <a:lnTo>
                      <a:pt x="f167" y="f575"/>
                    </a:lnTo>
                    <a:lnTo>
                      <a:pt x="f168" y="f110"/>
                    </a:lnTo>
                    <a:lnTo>
                      <a:pt x="f170" y="f107"/>
                    </a:lnTo>
                    <a:lnTo>
                      <a:pt x="f170" y="f575"/>
                    </a:lnTo>
                    <a:lnTo>
                      <a:pt x="f499" y="f125"/>
                    </a:lnTo>
                    <a:lnTo>
                      <a:pt x="f501" y="f118"/>
                    </a:lnTo>
                    <a:lnTo>
                      <a:pt x="f501" y="f375"/>
                    </a:lnTo>
                    <a:lnTo>
                      <a:pt x="f136" y="f118"/>
                    </a:lnTo>
                    <a:lnTo>
                      <a:pt x="f537" y="f118"/>
                    </a:lnTo>
                    <a:lnTo>
                      <a:pt x="f345" y="f396"/>
                    </a:lnTo>
                    <a:lnTo>
                      <a:pt x="f178" y="f576"/>
                    </a:lnTo>
                    <a:lnTo>
                      <a:pt x="f486" y="f398"/>
                    </a:lnTo>
                    <a:lnTo>
                      <a:pt x="f486" y="f400"/>
                    </a:lnTo>
                    <a:lnTo>
                      <a:pt x="f180" y="f6"/>
                    </a:lnTo>
                    <a:lnTo>
                      <a:pt x="f174" y="f85"/>
                    </a:lnTo>
                    <a:lnTo>
                      <a:pt x="f174" y="f398"/>
                    </a:lnTo>
                    <a:lnTo>
                      <a:pt x="f174" y="f408"/>
                    </a:lnTo>
                    <a:lnTo>
                      <a:pt x="f364" y="f71"/>
                    </a:lnTo>
                    <a:lnTo>
                      <a:pt x="f165" y="f67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3725829" y="639824"/>
                <a:ext cx="1439859" cy="1152528"/>
              </a:xfrm>
              <a:custGeom>
                <a:avLst/>
                <a:gdLst>
                  <a:gd name="f0" fmla="val 10800000"/>
                  <a:gd name="f1" fmla="val 5400000"/>
                  <a:gd name="f2" fmla="val 360"/>
                  <a:gd name="f3" fmla="val 180"/>
                  <a:gd name="f4" fmla="val w"/>
                  <a:gd name="f5" fmla="val h"/>
                  <a:gd name="f6" fmla="val 0"/>
                  <a:gd name="f7" fmla="val 907"/>
                  <a:gd name="f8" fmla="val 726"/>
                  <a:gd name="f9" fmla="val 43"/>
                  <a:gd name="f10" fmla="val 309"/>
                  <a:gd name="f11" fmla="val 311"/>
                  <a:gd name="f12" fmla="val 37"/>
                  <a:gd name="f13" fmla="val 305"/>
                  <a:gd name="f14" fmla="val 38"/>
                  <a:gd name="f15" fmla="val 292"/>
                  <a:gd name="f16" fmla="val 39"/>
                  <a:gd name="f17" fmla="val 291"/>
                  <a:gd name="f18" fmla="val 34"/>
                  <a:gd name="f19" fmla="val 286"/>
                  <a:gd name="f20" fmla="val 278"/>
                  <a:gd name="f21" fmla="val 53"/>
                  <a:gd name="f22" fmla="val 290"/>
                  <a:gd name="f23" fmla="val 804"/>
                  <a:gd name="f24" fmla="val 283"/>
                  <a:gd name="f25" fmla="val 801"/>
                  <a:gd name="f26" fmla="val 288"/>
                  <a:gd name="f27" fmla="val 809"/>
                  <a:gd name="f28" fmla="val 287"/>
                  <a:gd name="f29" fmla="val 812"/>
                  <a:gd name="f30" fmla="val 294"/>
                  <a:gd name="f31" fmla="val 794"/>
                  <a:gd name="f32" fmla="val 795"/>
                  <a:gd name="f33" fmla="val 312"/>
                  <a:gd name="f34" fmla="val 784"/>
                  <a:gd name="f35" fmla="val 313"/>
                  <a:gd name="f36" fmla="val 791"/>
                  <a:gd name="f37" fmla="val 296"/>
                  <a:gd name="f38" fmla="val 786"/>
                  <a:gd name="f39" fmla="val 275"/>
                  <a:gd name="f40" fmla="val 800"/>
                  <a:gd name="f41" fmla="val 273"/>
                  <a:gd name="f42" fmla="val 149"/>
                  <a:gd name="f43" fmla="val 153"/>
                  <a:gd name="f44" fmla="val 159"/>
                  <a:gd name="f45" fmla="val 302"/>
                  <a:gd name="f46" fmla="val 134"/>
                  <a:gd name="f47" fmla="val 304"/>
                  <a:gd name="f48" fmla="val 114"/>
                  <a:gd name="f49" fmla="val 299"/>
                  <a:gd name="f50" fmla="val 111"/>
                  <a:gd name="f51" fmla="val 298"/>
                  <a:gd name="f52" fmla="val 98"/>
                  <a:gd name="f53" fmla="val 100"/>
                  <a:gd name="f54" fmla="val 282"/>
                  <a:gd name="f55" fmla="val 106"/>
                  <a:gd name="f56" fmla="val 284"/>
                  <a:gd name="f57" fmla="val 277"/>
                  <a:gd name="f58" fmla="val 127"/>
                  <a:gd name="f59" fmla="val 271"/>
                  <a:gd name="f60" fmla="val 132"/>
                  <a:gd name="f61" fmla="val 270"/>
                  <a:gd name="f62" fmla="val 139"/>
                  <a:gd name="f63" fmla="val 281"/>
                  <a:gd name="f64" fmla="val 148"/>
                  <a:gd name="f65" fmla="val 203"/>
                  <a:gd name="f66" fmla="val 227"/>
                  <a:gd name="f67" fmla="val 206"/>
                  <a:gd name="f68" fmla="val 243"/>
                  <a:gd name="f69" fmla="val 245"/>
                  <a:gd name="f70" fmla="val 193"/>
                  <a:gd name="f71" fmla="val 258"/>
                  <a:gd name="f72" fmla="val 274"/>
                  <a:gd name="f73" fmla="val 185"/>
                  <a:gd name="f74" fmla="val 279"/>
                  <a:gd name="f75" fmla="val 182"/>
                  <a:gd name="f76" fmla="val 172"/>
                  <a:gd name="f77" fmla="val 163"/>
                  <a:gd name="f78" fmla="val 166"/>
                  <a:gd name="f79" fmla="val 262"/>
                  <a:gd name="f80" fmla="val 146"/>
                  <a:gd name="f81" fmla="val 264"/>
                  <a:gd name="f82" fmla="val 261"/>
                  <a:gd name="f83" fmla="val 140"/>
                  <a:gd name="f84" fmla="val 252"/>
                  <a:gd name="f85" fmla="val 143"/>
                  <a:gd name="f86" fmla="val 152"/>
                  <a:gd name="f87" fmla="val 237"/>
                  <a:gd name="f88" fmla="val 156"/>
                  <a:gd name="f89" fmla="val 233"/>
                  <a:gd name="f90" fmla="val 235"/>
                  <a:gd name="f91" fmla="val 165"/>
                  <a:gd name="f92" fmla="val 232"/>
                  <a:gd name="f93" fmla="val 160"/>
                  <a:gd name="f94" fmla="val 226"/>
                  <a:gd name="f95" fmla="val 164"/>
                  <a:gd name="f96" fmla="val 220"/>
                  <a:gd name="f97" fmla="val 170"/>
                  <a:gd name="f98" fmla="val 173"/>
                  <a:gd name="f99" fmla="val 222"/>
                  <a:gd name="f100" fmla="val 189"/>
                  <a:gd name="f101" fmla="val 214"/>
                  <a:gd name="f102" fmla="val 177"/>
                  <a:gd name="f103" fmla="val 202"/>
                  <a:gd name="f104" fmla="val 190"/>
                  <a:gd name="f105" fmla="val 198"/>
                  <a:gd name="f106" fmla="val 197"/>
                  <a:gd name="f107" fmla="val 195"/>
                  <a:gd name="f108" fmla="val 223"/>
                  <a:gd name="f109" fmla="val 219"/>
                  <a:gd name="f110" fmla="val 218"/>
                  <a:gd name="f111" fmla="val 211"/>
                  <a:gd name="f112" fmla="val 216"/>
                  <a:gd name="f113" fmla="val 207"/>
                  <a:gd name="f114" fmla="val 200"/>
                  <a:gd name="f115" fmla="val 204"/>
                  <a:gd name="f116" fmla="val 199"/>
                  <a:gd name="f117" fmla="val 167"/>
                  <a:gd name="f118" fmla="val 240"/>
                  <a:gd name="f119" fmla="val 242"/>
                  <a:gd name="f120" fmla="val 188"/>
                  <a:gd name="f121" fmla="val 225"/>
                  <a:gd name="f122" fmla="val 168"/>
                  <a:gd name="f123" fmla="val 138"/>
                  <a:gd name="f124" fmla="val 154"/>
                  <a:gd name="f125" fmla="val 176"/>
                  <a:gd name="f126" fmla="val 147"/>
                  <a:gd name="f127" fmla="val 142"/>
                  <a:gd name="f128" fmla="val 228"/>
                  <a:gd name="f129" fmla="val 126"/>
                  <a:gd name="f130" fmla="val 123"/>
                  <a:gd name="f131" fmla="val 117"/>
                  <a:gd name="f132" fmla="val 230"/>
                  <a:gd name="f133" fmla="val 113"/>
                  <a:gd name="f134" fmla="val 92"/>
                  <a:gd name="f135" fmla="val 247"/>
                  <a:gd name="f136" fmla="val 87"/>
                  <a:gd name="f137" fmla="val 85"/>
                  <a:gd name="f138" fmla="val 248"/>
                  <a:gd name="f139" fmla="val 75"/>
                  <a:gd name="f140" fmla="val 74"/>
                  <a:gd name="f141" fmla="val 84"/>
                  <a:gd name="f142" fmla="val 81"/>
                  <a:gd name="f143" fmla="val 71"/>
                  <a:gd name="f144" fmla="val 60"/>
                  <a:gd name="f145" fmla="val 224"/>
                  <a:gd name="f146" fmla="val 59"/>
                  <a:gd name="f147" fmla="val 215"/>
                  <a:gd name="f148" fmla="val 55"/>
                  <a:gd name="f149" fmla="val 205"/>
                  <a:gd name="f150" fmla="val 72"/>
                  <a:gd name="f151" fmla="val 209"/>
                  <a:gd name="f152" fmla="val 76"/>
                  <a:gd name="f153" fmla="val 80"/>
                  <a:gd name="f154" fmla="val 91"/>
                  <a:gd name="f155" fmla="val 186"/>
                  <a:gd name="f156" fmla="val 104"/>
                  <a:gd name="f157" fmla="val 192"/>
                  <a:gd name="f158" fmla="val 109"/>
                  <a:gd name="f159" fmla="val 119"/>
                  <a:gd name="f160" fmla="val 122"/>
                  <a:gd name="f161" fmla="val 184"/>
                  <a:gd name="f162" fmla="val 115"/>
                  <a:gd name="f163" fmla="val 169"/>
                  <a:gd name="f164" fmla="val 171"/>
                  <a:gd name="f165" fmla="val 135"/>
                  <a:gd name="f166" fmla="val 155"/>
                  <a:gd name="f167" fmla="val 161"/>
                  <a:gd name="f168" fmla="val 158"/>
                  <a:gd name="f169" fmla="val 157"/>
                  <a:gd name="f170" fmla="val 151"/>
                  <a:gd name="f171" fmla="val 868"/>
                  <a:gd name="f172" fmla="val 866"/>
                  <a:gd name="f173" fmla="val 864"/>
                  <a:gd name="f174" fmla="val 859"/>
                  <a:gd name="f175" fmla="val 120"/>
                  <a:gd name="f176" fmla="val 860"/>
                  <a:gd name="f177" fmla="val 118"/>
                  <a:gd name="f178" fmla="val 867"/>
                  <a:gd name="f179" fmla="val 96"/>
                  <a:gd name="f180" fmla="val 101"/>
                  <a:gd name="f181" fmla="val 236"/>
                  <a:gd name="f182" fmla="val 99"/>
                  <a:gd name="f183" fmla="val 238"/>
                  <a:gd name="f184" fmla="val 105"/>
                  <a:gd name="f185" fmla="val 229"/>
                  <a:gd name="f186" fmla="val 116"/>
                  <a:gd name="f187" fmla="val 108"/>
                  <a:gd name="f188" fmla="val 208"/>
                  <a:gd name="f189" fmla="val 95"/>
                  <a:gd name="f190" fmla="val 221"/>
                  <a:gd name="f191" fmla="val 86"/>
                  <a:gd name="f192" fmla="val 67"/>
                  <a:gd name="f193" fmla="val 51"/>
                  <a:gd name="f194" fmla="val 364"/>
                  <a:gd name="f195" fmla="val 23"/>
                  <a:gd name="f196" fmla="val 36"/>
                  <a:gd name="f197" fmla="val 381"/>
                  <a:gd name="f198" fmla="val 32"/>
                  <a:gd name="f199" fmla="val 386"/>
                  <a:gd name="f200" fmla="val 376"/>
                  <a:gd name="f201" fmla="val 48"/>
                  <a:gd name="f202" fmla="val 388"/>
                  <a:gd name="f203" fmla="val 61"/>
                  <a:gd name="f204" fmla="val 394"/>
                  <a:gd name="f205" fmla="val 397"/>
                  <a:gd name="f206" fmla="val 403"/>
                  <a:gd name="f207" fmla="val 46"/>
                  <a:gd name="f208" fmla="val 365"/>
                  <a:gd name="f209" fmla="val 78"/>
                  <a:gd name="f210" fmla="val 355"/>
                  <a:gd name="f211" fmla="val 88"/>
                  <a:gd name="f212" fmla="val 339"/>
                  <a:gd name="f213" fmla="val 348"/>
                  <a:gd name="f214" fmla="val 66"/>
                  <a:gd name="f215" fmla="val 346"/>
                  <a:gd name="f216" fmla="val 63"/>
                  <a:gd name="f217" fmla="val 326"/>
                  <a:gd name="f218" fmla="val 70"/>
                  <a:gd name="f219" fmla="val 68"/>
                  <a:gd name="f220" fmla="val 324"/>
                  <a:gd name="f221" fmla="val 50"/>
                  <a:gd name="f222" fmla="val 45"/>
                  <a:gd name="f223" fmla="val 358"/>
                  <a:gd name="f224" fmla="val 44"/>
                  <a:gd name="f225" fmla="val 342"/>
                  <a:gd name="f226" fmla="val 31"/>
                  <a:gd name="f227" fmla="val 25"/>
                  <a:gd name="f228" fmla="val 580"/>
                  <a:gd name="f229" fmla="val 6"/>
                  <a:gd name="f230" fmla="val 576"/>
                  <a:gd name="f231" fmla="val 15"/>
                  <a:gd name="f232" fmla="val 578"/>
                  <a:gd name="f233" fmla="val 587"/>
                  <a:gd name="f234" fmla="val 21"/>
                  <a:gd name="f235" fmla="val 604"/>
                  <a:gd name="f236" fmla="val 608"/>
                  <a:gd name="f237" fmla="val 601"/>
                  <a:gd name="f238" fmla="val 606"/>
                  <a:gd name="f239" fmla="val 602"/>
                  <a:gd name="f240" fmla="val 591"/>
                  <a:gd name="f241" fmla="val 596"/>
                  <a:gd name="f242" fmla="val 579"/>
                  <a:gd name="f243" fmla="val 570"/>
                  <a:gd name="f244" fmla="val 558"/>
                  <a:gd name="f245" fmla="val 83"/>
                  <a:gd name="f246" fmla="val 557"/>
                  <a:gd name="f247" fmla="val 89"/>
                  <a:gd name="f248" fmla="val 555"/>
                  <a:gd name="f249" fmla="val 567"/>
                  <a:gd name="f250" fmla="val 583"/>
                  <a:gd name="f251" fmla="val 585"/>
                  <a:gd name="f252" fmla="val 559"/>
                  <a:gd name="f253" fmla="val 550"/>
                  <a:gd name="f254" fmla="val 549"/>
                  <a:gd name="f255" fmla="val 553"/>
                  <a:gd name="f256" fmla="val 121"/>
                  <a:gd name="f257" fmla="val 592"/>
                  <a:gd name="f258" fmla="val 600"/>
                  <a:gd name="f259" fmla="val 112"/>
                  <a:gd name="f260" fmla="val 130"/>
                  <a:gd name="f261" fmla="val 589"/>
                  <a:gd name="f262" fmla="val 575"/>
                  <a:gd name="f263" fmla="val 598"/>
                  <a:gd name="f264" fmla="val 593"/>
                  <a:gd name="f265" fmla="val 597"/>
                  <a:gd name="f266" fmla="val 605"/>
                  <a:gd name="f267" fmla="val 612"/>
                  <a:gd name="f268" fmla="val 150"/>
                  <a:gd name="f269" fmla="val 622"/>
                  <a:gd name="f270" fmla="val 613"/>
                  <a:gd name="f271" fmla="val 614"/>
                  <a:gd name="f272" fmla="val 617"/>
                  <a:gd name="f273" fmla="val 623"/>
                  <a:gd name="f274" fmla="val 621"/>
                  <a:gd name="f275" fmla="val 619"/>
                  <a:gd name="f276" fmla="val 618"/>
                  <a:gd name="f277" fmla="val 626"/>
                  <a:gd name="f278" fmla="val 634"/>
                  <a:gd name="f279" fmla="val 635"/>
                  <a:gd name="f280" fmla="val 144"/>
                  <a:gd name="f281" fmla="val 625"/>
                  <a:gd name="f282" fmla="val 103"/>
                  <a:gd name="f283" fmla="val 630"/>
                  <a:gd name="f284" fmla="val 631"/>
                  <a:gd name="f285" fmla="val 632"/>
                  <a:gd name="f286" fmla="val 93"/>
                  <a:gd name="f287" fmla="val 629"/>
                  <a:gd name="f288" fmla="val 655"/>
                  <a:gd name="f289" fmla="val 40"/>
                  <a:gd name="f290" fmla="val 664"/>
                  <a:gd name="f291" fmla="val 673"/>
                  <a:gd name="f292" fmla="val 676"/>
                  <a:gd name="f293" fmla="val 680"/>
                  <a:gd name="f294" fmla="val 691"/>
                  <a:gd name="f295" fmla="val 685"/>
                  <a:gd name="f296" fmla="val 695"/>
                  <a:gd name="f297" fmla="val 689"/>
                  <a:gd name="f298" fmla="val 687"/>
                  <a:gd name="f299" fmla="val 699"/>
                  <a:gd name="f300" fmla="val 82"/>
                  <a:gd name="f301" fmla="val 710"/>
                  <a:gd name="f302" fmla="val 722"/>
                  <a:gd name="f303" fmla="val 727"/>
                  <a:gd name="f304" fmla="val 65"/>
                  <a:gd name="f305" fmla="val 729"/>
                  <a:gd name="f306" fmla="val 733"/>
                  <a:gd name="f307" fmla="val 737"/>
                  <a:gd name="f308" fmla="val 740"/>
                  <a:gd name="f309" fmla="val 746"/>
                  <a:gd name="f310" fmla="val 748"/>
                  <a:gd name="f311" fmla="val 761"/>
                  <a:gd name="f312" fmla="val 769"/>
                  <a:gd name="f313" fmla="val 762"/>
                  <a:gd name="f314" fmla="val 771"/>
                  <a:gd name="f315" fmla="val 779"/>
                  <a:gd name="f316" fmla="val 778"/>
                  <a:gd name="f317" fmla="val 770"/>
                  <a:gd name="f318" fmla="val 767"/>
                  <a:gd name="f319" fmla="val 813"/>
                  <a:gd name="f320" fmla="val 822"/>
                  <a:gd name="f321" fmla="val 826"/>
                  <a:gd name="f322" fmla="val 830"/>
                  <a:gd name="f323" fmla="val 837"/>
                  <a:gd name="f324" fmla="val 847"/>
                  <a:gd name="f325" fmla="val 855"/>
                  <a:gd name="f326" fmla="val 858"/>
                  <a:gd name="f327" fmla="val 131"/>
                  <a:gd name="f328" fmla="val 862"/>
                  <a:gd name="f329" fmla="val 839"/>
                  <a:gd name="f330" fmla="val 824"/>
                  <a:gd name="f331" fmla="val 816"/>
                  <a:gd name="f332" fmla="val 201"/>
                  <a:gd name="f333" fmla="val 811"/>
                  <a:gd name="f334" fmla="val 210"/>
                  <a:gd name="f335" fmla="val 797"/>
                  <a:gd name="f336" fmla="val 752"/>
                  <a:gd name="f337" fmla="val 735"/>
                  <a:gd name="f338" fmla="val 720"/>
                  <a:gd name="f339" fmla="val 716"/>
                  <a:gd name="f340" fmla="val 714"/>
                  <a:gd name="f341" fmla="val 706"/>
                  <a:gd name="f342" fmla="val 674"/>
                  <a:gd name="f343" fmla="val 672"/>
                  <a:gd name="f344" fmla="val 670"/>
                  <a:gd name="f345" fmla="val 663"/>
                  <a:gd name="f346" fmla="val 657"/>
                  <a:gd name="f347" fmla="val 660"/>
                  <a:gd name="f348" fmla="val 669"/>
                  <a:gd name="f349" fmla="val 667"/>
                  <a:gd name="f350" fmla="val 249"/>
                  <a:gd name="f351" fmla="val 250"/>
                  <a:gd name="f352" fmla="val 686"/>
                  <a:gd name="f353" fmla="val 684"/>
                  <a:gd name="f354" fmla="val 253"/>
                  <a:gd name="f355" fmla="val 718"/>
                  <a:gd name="f356" fmla="val 260"/>
                  <a:gd name="f357" fmla="val 731"/>
                  <a:gd name="f358" fmla="val 736"/>
                  <a:gd name="f359" fmla="val 745"/>
                  <a:gd name="f360" fmla="val 257"/>
                  <a:gd name="f361" fmla="val 754"/>
                  <a:gd name="f362" fmla="val 765"/>
                  <a:gd name="f363" fmla="val 758"/>
                  <a:gd name="f364" fmla="val 750"/>
                  <a:gd name="f365" fmla="val 749"/>
                  <a:gd name="f366" fmla="val 756"/>
                  <a:gd name="f367" fmla="val 295"/>
                  <a:gd name="f368" fmla="val 759"/>
                  <a:gd name="f369" fmla="val 774"/>
                  <a:gd name="f370" fmla="val 780"/>
                  <a:gd name="f371" fmla="val 783"/>
                  <a:gd name="f372" fmla="val 782"/>
                  <a:gd name="f373" fmla="val 315"/>
                  <a:gd name="f374" fmla="val 775"/>
                  <a:gd name="f375" fmla="val 325"/>
                  <a:gd name="f376" fmla="val 329"/>
                  <a:gd name="f377" fmla="val 773"/>
                  <a:gd name="f378" fmla="val 330"/>
                  <a:gd name="f379" fmla="val 333"/>
                  <a:gd name="f380" fmla="val 337"/>
                  <a:gd name="f381" fmla="val 338"/>
                  <a:gd name="f382" fmla="val 347"/>
                  <a:gd name="f383" fmla="val 343"/>
                  <a:gd name="f384" fmla="val 788"/>
                  <a:gd name="f385" fmla="val 319"/>
                  <a:gd name="f386" fmla="val 796"/>
                  <a:gd name="f387" fmla="val 805"/>
                  <a:gd name="f388" fmla="val 316"/>
                  <a:gd name="f389" fmla="val 808"/>
                  <a:gd name="f390" fmla="val 351"/>
                  <a:gd name="f391" fmla="val 817"/>
                  <a:gd name="f392" fmla="val 320"/>
                  <a:gd name="f393" fmla="val 825"/>
                  <a:gd name="f394" fmla="val 821"/>
                  <a:gd name="f395" fmla="val 828"/>
                  <a:gd name="f396" fmla="val 300"/>
                  <a:gd name="f397" fmla="val 820"/>
                  <a:gd name="f398" fmla="val 831"/>
                  <a:gd name="f399" fmla="val 829"/>
                  <a:gd name="f400" fmla="val 843"/>
                  <a:gd name="f401" fmla="val 303"/>
                  <a:gd name="f402" fmla="val 848"/>
                  <a:gd name="f403" fmla="val 308"/>
                  <a:gd name="f404" fmla="val 850"/>
                  <a:gd name="f405" fmla="val 856"/>
                  <a:gd name="f406" fmla="val 854"/>
                  <a:gd name="f407" fmla="val 852"/>
                  <a:gd name="f408" fmla="val 846"/>
                  <a:gd name="f409" fmla="val 872"/>
                  <a:gd name="f410" fmla="val 873"/>
                  <a:gd name="f411" fmla="val 871"/>
                  <a:gd name="f412" fmla="val 880"/>
                  <a:gd name="f413" fmla="val 883"/>
                  <a:gd name="f414" fmla="val 884"/>
                  <a:gd name="f415" fmla="val 886"/>
                  <a:gd name="f416" fmla="val 888"/>
                  <a:gd name="f417" fmla="val 889"/>
                  <a:gd name="f418" fmla="val 890"/>
                  <a:gd name="f419" fmla="val 892"/>
                  <a:gd name="f420" fmla="val 893"/>
                  <a:gd name="f421" fmla="val 894"/>
                  <a:gd name="f422" fmla="val 896"/>
                  <a:gd name="f423" fmla="val 900"/>
                  <a:gd name="f424" fmla="val 307"/>
                  <a:gd name="f425" fmla="val 901"/>
                  <a:gd name="f426" fmla="val 902"/>
                  <a:gd name="f427" fmla="val 905"/>
                  <a:gd name="f428" fmla="val 906"/>
                  <a:gd name="f429" fmla="val 328"/>
                  <a:gd name="f430" fmla="val 334"/>
                  <a:gd name="f431" fmla="val 350"/>
                  <a:gd name="f432" fmla="val 881"/>
                  <a:gd name="f433" fmla="val 354"/>
                  <a:gd name="f434" fmla="val 841"/>
                  <a:gd name="f435" fmla="val 332"/>
                  <a:gd name="f436" fmla="val 336"/>
                  <a:gd name="f437" fmla="val 834"/>
                  <a:gd name="f438" fmla="val 345"/>
                  <a:gd name="f439" fmla="val 835"/>
                  <a:gd name="f440" fmla="val 838"/>
                  <a:gd name="f441" fmla="val 359"/>
                  <a:gd name="f442" fmla="val 362"/>
                  <a:gd name="f443" fmla="val 367"/>
                  <a:gd name="f444" fmla="val 368"/>
                  <a:gd name="f445" fmla="val 370"/>
                  <a:gd name="f446" fmla="val 372"/>
                  <a:gd name="f447" fmla="val 379"/>
                  <a:gd name="f448" fmla="val 392"/>
                  <a:gd name="f449" fmla="val 401"/>
                  <a:gd name="f450" fmla="val 402"/>
                  <a:gd name="f451" fmla="val 400"/>
                  <a:gd name="f452" fmla="val 398"/>
                  <a:gd name="f453" fmla="val 405"/>
                  <a:gd name="f454" fmla="val 814"/>
                  <a:gd name="f455" fmla="val 408"/>
                  <a:gd name="f456" fmla="val 410"/>
                  <a:gd name="f457" fmla="val 411"/>
                  <a:gd name="f458" fmla="val 413"/>
                  <a:gd name="f459" fmla="val 415"/>
                  <a:gd name="f460" fmla="val 418"/>
                  <a:gd name="f461" fmla="val 432"/>
                  <a:gd name="f462" fmla="val 434"/>
                  <a:gd name="f463" fmla="val 431"/>
                  <a:gd name="f464" fmla="val 792"/>
                  <a:gd name="f465" fmla="val 436"/>
                  <a:gd name="f466" fmla="val 435"/>
                  <a:gd name="f467" fmla="val 440"/>
                  <a:gd name="f468" fmla="val 444"/>
                  <a:gd name="f469" fmla="val 776"/>
                  <a:gd name="f470" fmla="val 455"/>
                  <a:gd name="f471" fmla="val 457"/>
                  <a:gd name="f472" fmla="val 459"/>
                  <a:gd name="f473" fmla="val 460"/>
                  <a:gd name="f474" fmla="val 461"/>
                  <a:gd name="f475" fmla="val 466"/>
                  <a:gd name="f476" fmla="val 468"/>
                  <a:gd name="f477" fmla="val 472"/>
                  <a:gd name="f478" fmla="val 476"/>
                  <a:gd name="f479" fmla="val 477"/>
                  <a:gd name="f480" fmla="val 478"/>
                  <a:gd name="f481" fmla="val 480"/>
                  <a:gd name="f482" fmla="val 481"/>
                  <a:gd name="f483" fmla="val 482"/>
                  <a:gd name="f484" fmla="val 487"/>
                  <a:gd name="f485" fmla="val 491"/>
                  <a:gd name="f486" fmla="val 493"/>
                  <a:gd name="f487" fmla="val 507"/>
                  <a:gd name="f488" fmla="val 508"/>
                  <a:gd name="f489" fmla="val 515"/>
                  <a:gd name="f490" fmla="val 518"/>
                  <a:gd name="f491" fmla="val 523"/>
                  <a:gd name="f492" fmla="val 524"/>
                  <a:gd name="f493" fmla="val 521"/>
                  <a:gd name="f494" fmla="val 520"/>
                  <a:gd name="f495" fmla="val 519"/>
                  <a:gd name="f496" fmla="val 763"/>
                  <a:gd name="f497" fmla="val 516"/>
                  <a:gd name="f498" fmla="val 757"/>
                  <a:gd name="f499" fmla="val 512"/>
                  <a:gd name="f500" fmla="val 511"/>
                  <a:gd name="f501" fmla="val 742"/>
                  <a:gd name="f502" fmla="val 503"/>
                  <a:gd name="f503" fmla="val 500"/>
                  <a:gd name="f504" fmla="val 741"/>
                  <a:gd name="f505" fmla="val 490"/>
                  <a:gd name="f506" fmla="val 486"/>
                  <a:gd name="f507" fmla="val 739"/>
                  <a:gd name="f508" fmla="val 473"/>
                  <a:gd name="f509" fmla="val 465"/>
                  <a:gd name="f510" fmla="val 451"/>
                  <a:gd name="f511" fmla="val 753"/>
                  <a:gd name="f512" fmla="val 442"/>
                  <a:gd name="f513" fmla="val 428"/>
                  <a:gd name="f514" fmla="val 419"/>
                  <a:gd name="f515" fmla="val 766"/>
                  <a:gd name="f516" fmla="val 396"/>
                  <a:gd name="f517" fmla="val 385"/>
                  <a:gd name="f518" fmla="val 380"/>
                  <a:gd name="f519" fmla="val 377"/>
                  <a:gd name="f520" fmla="val 366"/>
                  <a:gd name="f521" fmla="val 363"/>
                  <a:gd name="f522" fmla="val 744"/>
                  <a:gd name="f523" fmla="val 349"/>
                  <a:gd name="f524" fmla="val 723"/>
                  <a:gd name="f525" fmla="val 715"/>
                  <a:gd name="f526" fmla="val 341"/>
                  <a:gd name="f527" fmla="val 704"/>
                  <a:gd name="f528" fmla="val 701"/>
                  <a:gd name="f529" fmla="val 693"/>
                  <a:gd name="f530" fmla="val 668"/>
                  <a:gd name="f531" fmla="val 661"/>
                  <a:gd name="f532" fmla="val 656"/>
                  <a:gd name="f533" fmla="val 321"/>
                  <a:gd name="f534" fmla="val 317"/>
                  <a:gd name="f535" fmla="val 651"/>
                  <a:gd name="f536" fmla="val 647"/>
                  <a:gd name="f537" fmla="val 646"/>
                  <a:gd name="f538" fmla="val 636"/>
                  <a:gd name="f539" fmla="val 615"/>
                  <a:gd name="f540" fmla="val 610"/>
                  <a:gd name="f541" fmla="val 269"/>
                  <a:gd name="f542" fmla="val 609"/>
                  <a:gd name="f543" fmla="val 266"/>
                  <a:gd name="f544" fmla="val 584"/>
                  <a:gd name="f545" fmla="val 574"/>
                  <a:gd name="f546" fmla="val 566"/>
                  <a:gd name="f547" fmla="val 560"/>
                  <a:gd name="f548" fmla="val 554"/>
                  <a:gd name="f549" fmla="val 547"/>
                  <a:gd name="f550" fmla="val 543"/>
                  <a:gd name="f551" fmla="val 322"/>
                  <a:gd name="f552" fmla="val 542"/>
                  <a:gd name="f553" fmla="val 540"/>
                  <a:gd name="f554" fmla="val 538"/>
                  <a:gd name="f555" fmla="val 537"/>
                  <a:gd name="f556" fmla="val 536"/>
                  <a:gd name="f557" fmla="val 534"/>
                  <a:gd name="f558" fmla="val 530"/>
                  <a:gd name="f559" fmla="val 529"/>
                  <a:gd name="f560" fmla="val 528"/>
                  <a:gd name="f561" fmla="val 526"/>
                  <a:gd name="f562" fmla="val 525"/>
                  <a:gd name="f563" fmla="val 517"/>
                  <a:gd name="f564" fmla="val 506"/>
                  <a:gd name="f565" fmla="val 502"/>
                  <a:gd name="f566" fmla="val 488"/>
                  <a:gd name="f567" fmla="val 483"/>
                  <a:gd name="f568" fmla="val 471"/>
                  <a:gd name="f569" fmla="val 470"/>
                  <a:gd name="f570" fmla="val 374"/>
                  <a:gd name="f571" fmla="val 375"/>
                  <a:gd name="f572" fmla="val 469"/>
                  <a:gd name="f573" fmla="val 384"/>
                  <a:gd name="f574" fmla="val 464"/>
                  <a:gd name="f575" fmla="val 391"/>
                  <a:gd name="f576" fmla="val 393"/>
                  <a:gd name="f577" fmla="val 454"/>
                  <a:gd name="f578" fmla="val 453"/>
                  <a:gd name="f579" fmla="val 452"/>
                  <a:gd name="f580" fmla="val 449"/>
                  <a:gd name="f581" fmla="val 404"/>
                  <a:gd name="f582" fmla="val 445"/>
                  <a:gd name="f583" fmla="val 447"/>
                  <a:gd name="f584" fmla="val 448"/>
                  <a:gd name="f585" fmla="val 417"/>
                  <a:gd name="f586" fmla="val 423"/>
                  <a:gd name="f587" fmla="val 425"/>
                  <a:gd name="f588" fmla="val 426"/>
                  <a:gd name="f589" fmla="val 456"/>
                  <a:gd name="f590" fmla="val 443"/>
                  <a:gd name="f591" fmla="val 485"/>
                  <a:gd name="f592" fmla="val 494"/>
                  <a:gd name="f593" fmla="val 495"/>
                  <a:gd name="f594" fmla="val 497"/>
                  <a:gd name="f595" fmla="val 499"/>
                  <a:gd name="f596" fmla="val 504"/>
                  <a:gd name="f597" fmla="val 510"/>
                  <a:gd name="f598" fmla="val 535"/>
                  <a:gd name="f599" fmla="val 548"/>
                  <a:gd name="f600" fmla="val 562"/>
                  <a:gd name="f601" fmla="val 563"/>
                  <a:gd name="f602" fmla="val 569"/>
                  <a:gd name="f603" fmla="val 458"/>
                  <a:gd name="f604" fmla="val 462"/>
                  <a:gd name="f605" fmla="val 582"/>
                  <a:gd name="f606" fmla="val 588"/>
                  <a:gd name="f607" fmla="val 590"/>
                  <a:gd name="f608" fmla="val 599"/>
                  <a:gd name="f609" fmla="val 616"/>
                  <a:gd name="f610" fmla="val 620"/>
                  <a:gd name="f611" fmla="val 624"/>
                  <a:gd name="f612" fmla="val 424"/>
                  <a:gd name="f613" fmla="val 637"/>
                  <a:gd name="f614" fmla="val 422"/>
                  <a:gd name="f615" fmla="val 641"/>
                  <a:gd name="f616" fmla="val 642"/>
                  <a:gd name="f617" fmla="val 644"/>
                  <a:gd name="f618" fmla="val 648"/>
                  <a:gd name="f619" fmla="val 416"/>
                  <a:gd name="f620" fmla="val 652"/>
                  <a:gd name="f621" fmla="val 665"/>
                  <a:gd name="f622" fmla="val 671"/>
                  <a:gd name="f623" fmla="val 675"/>
                  <a:gd name="f624" fmla="val 677"/>
                  <a:gd name="f625" fmla="val 679"/>
                  <a:gd name="f626" fmla="val 681"/>
                  <a:gd name="f627" fmla="val 688"/>
                  <a:gd name="f628" fmla="val 694"/>
                  <a:gd name="f629" fmla="val 697"/>
                  <a:gd name="f630" fmla="val 698"/>
                  <a:gd name="f631" fmla="val 414"/>
                  <a:gd name="f632" fmla="val 702"/>
                  <a:gd name="f633" fmla="val 703"/>
                  <a:gd name="f634" fmla="val 409"/>
                  <a:gd name="f635" fmla="val 407"/>
                  <a:gd name="f636" fmla="val 406"/>
                  <a:gd name="f637" fmla="val 705"/>
                  <a:gd name="f638" fmla="val 707"/>
                  <a:gd name="f639" fmla="val 713"/>
                  <a:gd name="f640" fmla="val 717"/>
                  <a:gd name="f641" fmla="val 719"/>
                  <a:gd name="f642" fmla="val 711"/>
                  <a:gd name="f643" fmla="val 390"/>
                  <a:gd name="f644" fmla="val 389"/>
                  <a:gd name="f645" fmla="val 371"/>
                  <a:gd name="f646" fmla="val 692"/>
                  <a:gd name="f647" fmla="val 369"/>
                  <a:gd name="f648" fmla="val 690"/>
                  <a:gd name="f649" fmla="val 335"/>
                  <a:gd name="f650" fmla="val 682"/>
                  <a:gd name="f651" fmla="val 314"/>
                  <a:gd name="f652" fmla="val 662"/>
                  <a:gd name="f653" fmla="val 293"/>
                  <a:gd name="f654" fmla="val 267"/>
                  <a:gd name="f655" fmla="val 263"/>
                  <a:gd name="f656" fmla="val 709"/>
                  <a:gd name="f657" fmla="val 246"/>
                  <a:gd name="f658" fmla="val 187"/>
                  <a:gd name="f659" fmla="val 183"/>
                  <a:gd name="f660" fmla="val 181"/>
                  <a:gd name="f661" fmla="val 174"/>
                  <a:gd name="f662" fmla="val 658"/>
                  <a:gd name="f663" fmla="val 638"/>
                  <a:gd name="f664" fmla="val 633"/>
                  <a:gd name="f665" fmla="val 110"/>
                  <a:gd name="f666" fmla="val 607"/>
                  <a:gd name="f667" fmla="val 595"/>
                  <a:gd name="f668" fmla="val 586"/>
                  <a:gd name="f669" fmla="val 572"/>
                  <a:gd name="f670" fmla="val 541"/>
                  <a:gd name="f671" fmla="val 128"/>
                  <a:gd name="f672" fmla="val 489"/>
                  <a:gd name="f673" fmla="val 463"/>
                  <a:gd name="f674" fmla="val 125"/>
                  <a:gd name="f675" fmla="val 102"/>
                  <a:gd name="f676" fmla="val 97"/>
                  <a:gd name="f677" fmla="val 64"/>
                  <a:gd name="f678" fmla="val 353"/>
                  <a:gd name="f679" fmla="val 54"/>
                  <a:gd name="f680" fmla="val 47"/>
                  <a:gd name="f681" fmla="val 41"/>
                  <a:gd name="f682" fmla="val 28"/>
                  <a:gd name="f683" fmla="val 22"/>
                  <a:gd name="f684" fmla="val 19"/>
                  <a:gd name="f685" fmla="val 7"/>
                  <a:gd name="f686" fmla="val 5"/>
                  <a:gd name="f687" fmla="val 13"/>
                  <a:gd name="f688" fmla="val 20"/>
                  <a:gd name="f689" fmla="val 26"/>
                  <a:gd name="f690" fmla="val 24"/>
                  <a:gd name="f691" fmla="val 30"/>
                  <a:gd name="f692" fmla="val 58"/>
                  <a:gd name="f693" fmla="val 62"/>
                  <a:gd name="f694" fmla="val 77"/>
                  <a:gd name="f695" fmla="val 79"/>
                  <a:gd name="f696" fmla="val 94"/>
                  <a:gd name="f697" fmla="val 356"/>
                  <a:gd name="f698" fmla="val 136"/>
                  <a:gd name="f699" fmla="val 387"/>
                  <a:gd name="f700" fmla="val 191"/>
                  <a:gd name="f701" fmla="val 194"/>
                  <a:gd name="f702" fmla="val 265"/>
                  <a:gd name="f703" fmla="val 231"/>
                  <a:gd name="f704" fmla="val 212"/>
                  <a:gd name="f705" fmla="val 254"/>
                  <a:gd name="f706" fmla="val 178"/>
                  <a:gd name="f707" fmla="val 272"/>
                  <a:gd name="f708" fmla="val 276"/>
                  <a:gd name="f709" fmla="val 129"/>
                  <a:gd name="f710" fmla="val 344"/>
                  <a:gd name="f711" fmla="val 133"/>
                  <a:gd name="f712" fmla="val 373"/>
                  <a:gd name="f713" fmla="val 244"/>
                  <a:gd name="f714" fmla="val 137"/>
                  <a:gd name="f715" fmla="val 437"/>
                  <a:gd name="f716" fmla="val 474"/>
                  <a:gd name="f717" fmla="val 475"/>
                  <a:gd name="f718" fmla="val 492"/>
                  <a:gd name="f719" fmla="val 496"/>
                  <a:gd name="f720" fmla="val 546"/>
                  <a:gd name="f721" fmla="val 49"/>
                  <a:gd name="f722" fmla="val 33"/>
                  <a:gd name="f723" fmla="val 29"/>
                  <a:gd name="f724" fmla="val 10"/>
                  <a:gd name="f725" fmla="val 2"/>
                  <a:gd name="f726" fmla="val 4"/>
                  <a:gd name="f727" fmla="val 533"/>
                  <a:gd name="f728" fmla="val 17"/>
                  <a:gd name="f729" fmla="val 14"/>
                  <a:gd name="f730" fmla="val 12"/>
                  <a:gd name="f731" fmla="val 571"/>
                  <a:gd name="f732" fmla="+- 0 0 -90"/>
                  <a:gd name="f733" fmla="*/ f4 1 907"/>
                  <a:gd name="f734" fmla="*/ f5 1 726"/>
                  <a:gd name="f735" fmla="val f6"/>
                  <a:gd name="f736" fmla="val f7"/>
                  <a:gd name="f737" fmla="val f8"/>
                  <a:gd name="f738" fmla="*/ f732 f0 1"/>
                  <a:gd name="f739" fmla="+- f737 0 f735"/>
                  <a:gd name="f740" fmla="+- f736 0 f735"/>
                  <a:gd name="f741" fmla="*/ f738 1 f3"/>
                  <a:gd name="f742" fmla="*/ f740 1 907"/>
                  <a:gd name="f743" fmla="*/ f739 1 726"/>
                  <a:gd name="f744" fmla="+- f741 0 f1"/>
                  <a:gd name="f745" fmla="*/ 149 1 f742"/>
                  <a:gd name="f746" fmla="*/ 283 1 f743"/>
                  <a:gd name="f747" fmla="*/ 182 1 f742"/>
                  <a:gd name="f748" fmla="*/ 282 1 f743"/>
                  <a:gd name="f749" fmla="*/ 189 1 f742"/>
                  <a:gd name="f750" fmla="*/ 214 1 f743"/>
                  <a:gd name="f751" fmla="*/ 225 1 f742"/>
                  <a:gd name="f752" fmla="*/ 218 1 f743"/>
                  <a:gd name="f753" fmla="*/ 60 1 f742"/>
                  <a:gd name="f754" fmla="*/ 224 1 f743"/>
                  <a:gd name="f755" fmla="*/ 135 1 f742"/>
                  <a:gd name="f756" fmla="*/ 185 1 f743"/>
                  <a:gd name="f757" fmla="*/ 238 1 f742"/>
                  <a:gd name="f758" fmla="*/ 105 1 f743"/>
                  <a:gd name="f759" fmla="*/ 397 1 f742"/>
                  <a:gd name="f760" fmla="*/ 48 1 f743"/>
                  <a:gd name="f761" fmla="*/ 576 1 f742"/>
                  <a:gd name="f762" fmla="*/ 15 1 f743"/>
                  <a:gd name="f763" fmla="*/ 549 1 f742"/>
                  <a:gd name="f764" fmla="*/ 134 1 f743"/>
                  <a:gd name="f765" fmla="*/ 604 1 f742"/>
                  <a:gd name="f766" fmla="*/ 164 1 f743"/>
                  <a:gd name="f767" fmla="*/ 634 1 f742"/>
                  <a:gd name="f768" fmla="*/ 154 1 f743"/>
                  <a:gd name="f769" fmla="*/ 680 1 f742"/>
                  <a:gd name="f770" fmla="*/ 53 1 f743"/>
                  <a:gd name="f771" fmla="*/ 784 1 f742"/>
                  <a:gd name="f772" fmla="*/ 84 1 f743"/>
                  <a:gd name="f773" fmla="*/ 855 1 f742"/>
                  <a:gd name="f774" fmla="*/ 160 1 f743"/>
                  <a:gd name="f775" fmla="*/ 674 1 f742"/>
                  <a:gd name="f776" fmla="*/ 228 1 f743"/>
                  <a:gd name="f777" fmla="*/ 718 1 f742"/>
                  <a:gd name="f778" fmla="*/ 253 1 f743"/>
                  <a:gd name="f779" fmla="*/ 778 1 f742"/>
                  <a:gd name="f780" fmla="*/ 315 1 f743"/>
                  <a:gd name="f781" fmla="*/ 805 1 f742"/>
                  <a:gd name="f782" fmla="*/ 325 1 f743"/>
                  <a:gd name="f783" fmla="*/ 822 1 f742"/>
                  <a:gd name="f784" fmla="*/ 290 1 f743"/>
                  <a:gd name="f785" fmla="*/ 872 1 f742"/>
                  <a:gd name="f786" fmla="*/ 900 1 f742"/>
                  <a:gd name="f787" fmla="*/ 311 1 f743"/>
                  <a:gd name="f788" fmla="*/ 830 1 f742"/>
                  <a:gd name="f789" fmla="*/ 336 1 f743"/>
                  <a:gd name="f790" fmla="*/ 816 1 f742"/>
                  <a:gd name="f791" fmla="*/ 405 1 f743"/>
                  <a:gd name="f792" fmla="*/ 782 1 f742"/>
                  <a:gd name="f793" fmla="*/ 466 1 f743"/>
                  <a:gd name="f794" fmla="*/ 765 1 f742"/>
                  <a:gd name="f795" fmla="*/ 520 1 f743"/>
                  <a:gd name="f796" fmla="*/ 757 1 f742"/>
                  <a:gd name="f797" fmla="*/ 434 1 f743"/>
                  <a:gd name="f798" fmla="*/ 740 1 f742"/>
                  <a:gd name="f799" fmla="*/ 349 1 f743"/>
                  <a:gd name="f800" fmla="*/ 651 1 f742"/>
                  <a:gd name="f801" fmla="*/ 584 1 f742"/>
                  <a:gd name="f802" fmla="*/ 274 1 f743"/>
                  <a:gd name="f803" fmla="*/ 553 1 f742"/>
                  <a:gd name="f804" fmla="*/ 316 1 f743"/>
                  <a:gd name="f805" fmla="*/ 507 1 f742"/>
                  <a:gd name="f806" fmla="*/ 326 1 f743"/>
                  <a:gd name="f807" fmla="*/ 468 1 f742"/>
                  <a:gd name="f808" fmla="*/ 384 1 f743"/>
                  <a:gd name="f809" fmla="*/ 454 1 f742"/>
                  <a:gd name="f810" fmla="*/ 436 1 f743"/>
                  <a:gd name="f811" fmla="*/ 451 1 f742"/>
                  <a:gd name="f812" fmla="*/ 480 1 f743"/>
                  <a:gd name="f813" fmla="*/ 449 1 f742"/>
                  <a:gd name="f814" fmla="*/ 519 1 f743"/>
                  <a:gd name="f815" fmla="*/ 464 1 f742"/>
                  <a:gd name="f816" fmla="*/ 588 1 f743"/>
                  <a:gd name="f817" fmla="*/ 422 1 f742"/>
                  <a:gd name="f818" fmla="*/ 641 1 f743"/>
                  <a:gd name="f819" fmla="*/ 415 1 f742"/>
                  <a:gd name="f820" fmla="*/ 701 1 f743"/>
                  <a:gd name="f821" fmla="*/ 392 1 f742"/>
                  <a:gd name="f822" fmla="*/ 707 1 f743"/>
                  <a:gd name="f823" fmla="*/ 325 1 f742"/>
                  <a:gd name="f824" fmla="*/ 680 1 f743"/>
                  <a:gd name="f825" fmla="*/ 246 1 f742"/>
                  <a:gd name="f826" fmla="*/ 714 1 f743"/>
                  <a:gd name="f827" fmla="*/ 181 1 f742"/>
                  <a:gd name="f828" fmla="*/ 709 1 f743"/>
                  <a:gd name="f829" fmla="*/ 126 1 f742"/>
                  <a:gd name="f830" fmla="*/ 648 1 f743"/>
                  <a:gd name="f831" fmla="*/ 163 1 f742"/>
                  <a:gd name="f832" fmla="*/ 473 1 f743"/>
                  <a:gd name="f833" fmla="*/ 72 1 f742"/>
                  <a:gd name="f834" fmla="*/ 338 1 f743"/>
                  <a:gd name="f835" fmla="*/ 26 1 f742"/>
                  <a:gd name="f836" fmla="*/ 320 1 f743"/>
                  <a:gd name="f837" fmla="*/ 79 1 f742"/>
                  <a:gd name="f838" fmla="*/ 313 1 f743"/>
                  <a:gd name="f839" fmla="*/ 102 1 f742"/>
                  <a:gd name="f840" fmla="*/ 305 1 f743"/>
                  <a:gd name="f841" fmla="*/ 125 1 f742"/>
                  <a:gd name="f842" fmla="*/ 355 1 f743"/>
                  <a:gd name="f843" fmla="*/ 197 1 f742"/>
                  <a:gd name="f844" fmla="*/ 366 1 f743"/>
                  <a:gd name="f845" fmla="*/ 194 1 f742"/>
                  <a:gd name="f846" fmla="*/ 302 1 f743"/>
                  <a:gd name="f847" fmla="*/ 266 1 f742"/>
                  <a:gd name="f848" fmla="*/ 253 1 f742"/>
                  <a:gd name="f849" fmla="*/ 147 1 f743"/>
                  <a:gd name="f850" fmla="*/ 279 1 f742"/>
                  <a:gd name="f851" fmla="*/ 86 1 f743"/>
                  <a:gd name="f852" fmla="*/ 351 1 f742"/>
                  <a:gd name="f853" fmla="*/ 106 1 f743"/>
                  <a:gd name="f854" fmla="*/ 346 1 f742"/>
                  <a:gd name="f855" fmla="*/ 199 1 f743"/>
                  <a:gd name="f856" fmla="*/ 335 1 f742"/>
                  <a:gd name="f857" fmla="*/ 369 1 f742"/>
                  <a:gd name="f858" fmla="*/ 244 1 f743"/>
                  <a:gd name="f859" fmla="*/ 465 1 f742"/>
                  <a:gd name="f860" fmla="*/ 161 1 f743"/>
                  <a:gd name="f861" fmla="*/ 502 1 f742"/>
                  <a:gd name="f862" fmla="*/ 137 1 f743"/>
                  <a:gd name="f863" fmla="*/ 496 1 f742"/>
                  <a:gd name="f864" fmla="*/ 31 1 f743"/>
                  <a:gd name="f865" fmla="*/ 0 1 f742"/>
                  <a:gd name="f866" fmla="*/ f736 1 f742"/>
                  <a:gd name="f867" fmla="*/ 0 1 f743"/>
                  <a:gd name="f868" fmla="*/ f737 1 f743"/>
                  <a:gd name="f869" fmla="*/ f865 f733 1"/>
                  <a:gd name="f870" fmla="*/ f866 f733 1"/>
                  <a:gd name="f871" fmla="*/ f868 f734 1"/>
                  <a:gd name="f872" fmla="*/ f867 f734 1"/>
                  <a:gd name="f873" fmla="*/ f745 f733 1"/>
                  <a:gd name="f874" fmla="*/ f746 f734 1"/>
                  <a:gd name="f875" fmla="*/ f747 f733 1"/>
                  <a:gd name="f876" fmla="*/ f748 f734 1"/>
                  <a:gd name="f877" fmla="*/ f749 f733 1"/>
                  <a:gd name="f878" fmla="*/ f750 f734 1"/>
                  <a:gd name="f879" fmla="*/ f751 f733 1"/>
                  <a:gd name="f880" fmla="*/ f752 f734 1"/>
                  <a:gd name="f881" fmla="*/ f753 f733 1"/>
                  <a:gd name="f882" fmla="*/ f754 f734 1"/>
                  <a:gd name="f883" fmla="*/ f755 f733 1"/>
                  <a:gd name="f884" fmla="*/ f756 f734 1"/>
                  <a:gd name="f885" fmla="*/ f757 f733 1"/>
                  <a:gd name="f886" fmla="*/ f758 f734 1"/>
                  <a:gd name="f887" fmla="*/ f759 f733 1"/>
                  <a:gd name="f888" fmla="*/ f760 f734 1"/>
                  <a:gd name="f889" fmla="*/ f761 f733 1"/>
                  <a:gd name="f890" fmla="*/ f762 f734 1"/>
                  <a:gd name="f891" fmla="*/ f763 f733 1"/>
                  <a:gd name="f892" fmla="*/ f764 f734 1"/>
                  <a:gd name="f893" fmla="*/ f765 f733 1"/>
                  <a:gd name="f894" fmla="*/ f766 f734 1"/>
                  <a:gd name="f895" fmla="*/ f767 f733 1"/>
                  <a:gd name="f896" fmla="*/ f768 f734 1"/>
                  <a:gd name="f897" fmla="*/ f769 f733 1"/>
                  <a:gd name="f898" fmla="*/ f770 f734 1"/>
                  <a:gd name="f899" fmla="*/ f771 f733 1"/>
                  <a:gd name="f900" fmla="*/ f772 f734 1"/>
                  <a:gd name="f901" fmla="*/ f773 f733 1"/>
                  <a:gd name="f902" fmla="*/ f774 f734 1"/>
                  <a:gd name="f903" fmla="*/ f775 f733 1"/>
                  <a:gd name="f904" fmla="*/ f776 f734 1"/>
                  <a:gd name="f905" fmla="*/ f777 f733 1"/>
                  <a:gd name="f906" fmla="*/ f778 f734 1"/>
                  <a:gd name="f907" fmla="*/ f779 f733 1"/>
                  <a:gd name="f908" fmla="*/ f780 f734 1"/>
                  <a:gd name="f909" fmla="*/ f781 f733 1"/>
                  <a:gd name="f910" fmla="*/ f782 f734 1"/>
                  <a:gd name="f911" fmla="*/ f783 f733 1"/>
                  <a:gd name="f912" fmla="*/ f784 f734 1"/>
                  <a:gd name="f913" fmla="*/ f785 f733 1"/>
                  <a:gd name="f914" fmla="*/ f786 f733 1"/>
                  <a:gd name="f915" fmla="*/ f787 f734 1"/>
                  <a:gd name="f916" fmla="*/ f788 f733 1"/>
                  <a:gd name="f917" fmla="*/ f789 f734 1"/>
                  <a:gd name="f918" fmla="*/ f790 f733 1"/>
                  <a:gd name="f919" fmla="*/ f791 f734 1"/>
                  <a:gd name="f920" fmla="*/ f792 f733 1"/>
                  <a:gd name="f921" fmla="*/ f793 f734 1"/>
                  <a:gd name="f922" fmla="*/ f794 f733 1"/>
                  <a:gd name="f923" fmla="*/ f795 f734 1"/>
                  <a:gd name="f924" fmla="*/ f796 f733 1"/>
                  <a:gd name="f925" fmla="*/ f797 f734 1"/>
                  <a:gd name="f926" fmla="*/ f798 f733 1"/>
                  <a:gd name="f927" fmla="*/ f799 f734 1"/>
                  <a:gd name="f928" fmla="*/ f800 f733 1"/>
                  <a:gd name="f929" fmla="*/ f801 f733 1"/>
                  <a:gd name="f930" fmla="*/ f802 f734 1"/>
                  <a:gd name="f931" fmla="*/ f803 f733 1"/>
                  <a:gd name="f932" fmla="*/ f804 f734 1"/>
                  <a:gd name="f933" fmla="*/ f805 f733 1"/>
                  <a:gd name="f934" fmla="*/ f806 f734 1"/>
                  <a:gd name="f935" fmla="*/ f807 f733 1"/>
                  <a:gd name="f936" fmla="*/ f808 f734 1"/>
                  <a:gd name="f937" fmla="*/ f809 f733 1"/>
                  <a:gd name="f938" fmla="*/ f810 f734 1"/>
                  <a:gd name="f939" fmla="*/ f811 f733 1"/>
                  <a:gd name="f940" fmla="*/ f812 f734 1"/>
                  <a:gd name="f941" fmla="*/ f813 f733 1"/>
                  <a:gd name="f942" fmla="*/ f814 f734 1"/>
                  <a:gd name="f943" fmla="*/ f815 f733 1"/>
                  <a:gd name="f944" fmla="*/ f816 f734 1"/>
                  <a:gd name="f945" fmla="*/ f817 f733 1"/>
                  <a:gd name="f946" fmla="*/ f818 f734 1"/>
                  <a:gd name="f947" fmla="*/ f819 f733 1"/>
                  <a:gd name="f948" fmla="*/ f820 f734 1"/>
                  <a:gd name="f949" fmla="*/ f821 f733 1"/>
                  <a:gd name="f950" fmla="*/ f822 f734 1"/>
                  <a:gd name="f951" fmla="*/ f823 f733 1"/>
                  <a:gd name="f952" fmla="*/ f824 f734 1"/>
                  <a:gd name="f953" fmla="*/ f825 f733 1"/>
                  <a:gd name="f954" fmla="*/ f826 f734 1"/>
                  <a:gd name="f955" fmla="*/ f827 f733 1"/>
                  <a:gd name="f956" fmla="*/ f828 f734 1"/>
                  <a:gd name="f957" fmla="*/ f829 f733 1"/>
                  <a:gd name="f958" fmla="*/ f830 f734 1"/>
                  <a:gd name="f959" fmla="*/ f831 f733 1"/>
                  <a:gd name="f960" fmla="*/ f832 f734 1"/>
                  <a:gd name="f961" fmla="*/ f833 f733 1"/>
                  <a:gd name="f962" fmla="*/ f834 f734 1"/>
                  <a:gd name="f963" fmla="*/ f835 f733 1"/>
                  <a:gd name="f964" fmla="*/ f836 f734 1"/>
                  <a:gd name="f965" fmla="*/ f837 f733 1"/>
                  <a:gd name="f966" fmla="*/ f838 f734 1"/>
                  <a:gd name="f967" fmla="*/ f839 f733 1"/>
                  <a:gd name="f968" fmla="*/ f840 f734 1"/>
                  <a:gd name="f969" fmla="*/ f841 f733 1"/>
                  <a:gd name="f970" fmla="*/ f842 f734 1"/>
                  <a:gd name="f971" fmla="*/ f843 f733 1"/>
                  <a:gd name="f972" fmla="*/ f844 f734 1"/>
                  <a:gd name="f973" fmla="*/ f845 f733 1"/>
                  <a:gd name="f974" fmla="*/ f846 f734 1"/>
                  <a:gd name="f975" fmla="*/ f847 f733 1"/>
                  <a:gd name="f976" fmla="*/ f848 f733 1"/>
                  <a:gd name="f977" fmla="*/ f849 f734 1"/>
                  <a:gd name="f978" fmla="*/ f850 f733 1"/>
                  <a:gd name="f979" fmla="*/ f851 f734 1"/>
                  <a:gd name="f980" fmla="*/ f852 f733 1"/>
                  <a:gd name="f981" fmla="*/ f853 f734 1"/>
                  <a:gd name="f982" fmla="*/ f854 f733 1"/>
                  <a:gd name="f983" fmla="*/ f855 f734 1"/>
                  <a:gd name="f984" fmla="*/ f856 f733 1"/>
                  <a:gd name="f985" fmla="*/ f857 f733 1"/>
                  <a:gd name="f986" fmla="*/ f858 f734 1"/>
                  <a:gd name="f987" fmla="*/ f859 f733 1"/>
                  <a:gd name="f988" fmla="*/ f860 f734 1"/>
                  <a:gd name="f989" fmla="*/ f861 f733 1"/>
                  <a:gd name="f990" fmla="*/ f862 f734 1"/>
                  <a:gd name="f991" fmla="*/ f863 f733 1"/>
                  <a:gd name="f992" fmla="*/ f864 f734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744">
                    <a:pos x="f873" y="f874"/>
                  </a:cxn>
                  <a:cxn ang="f744">
                    <a:pos x="f875" y="f876"/>
                  </a:cxn>
                  <a:cxn ang="f744">
                    <a:pos x="f877" y="f878"/>
                  </a:cxn>
                  <a:cxn ang="f744">
                    <a:pos x="f879" y="f880"/>
                  </a:cxn>
                  <a:cxn ang="f744">
                    <a:pos x="f881" y="f882"/>
                  </a:cxn>
                  <a:cxn ang="f744">
                    <a:pos x="f883" y="f884"/>
                  </a:cxn>
                  <a:cxn ang="f744">
                    <a:pos x="f885" y="f886"/>
                  </a:cxn>
                  <a:cxn ang="f744">
                    <a:pos x="f887" y="f888"/>
                  </a:cxn>
                  <a:cxn ang="f744">
                    <a:pos x="f889" y="f890"/>
                  </a:cxn>
                  <a:cxn ang="f744">
                    <a:pos x="f891" y="f892"/>
                  </a:cxn>
                  <a:cxn ang="f744">
                    <a:pos x="f893" y="f894"/>
                  </a:cxn>
                  <a:cxn ang="f744">
                    <a:pos x="f895" y="f896"/>
                  </a:cxn>
                  <a:cxn ang="f744">
                    <a:pos x="f897" y="f898"/>
                  </a:cxn>
                  <a:cxn ang="f744">
                    <a:pos x="f899" y="f900"/>
                  </a:cxn>
                  <a:cxn ang="f744">
                    <a:pos x="f901" y="f902"/>
                  </a:cxn>
                  <a:cxn ang="f744">
                    <a:pos x="f903" y="f904"/>
                  </a:cxn>
                  <a:cxn ang="f744">
                    <a:pos x="f905" y="f906"/>
                  </a:cxn>
                  <a:cxn ang="f744">
                    <a:pos x="f907" y="f908"/>
                  </a:cxn>
                  <a:cxn ang="f744">
                    <a:pos x="f909" y="f910"/>
                  </a:cxn>
                  <a:cxn ang="f744">
                    <a:pos x="f911" y="f912"/>
                  </a:cxn>
                  <a:cxn ang="f744">
                    <a:pos x="f913" y="f876"/>
                  </a:cxn>
                  <a:cxn ang="f744">
                    <a:pos x="f914" y="f915"/>
                  </a:cxn>
                  <a:cxn ang="f744">
                    <a:pos x="f916" y="f917"/>
                  </a:cxn>
                  <a:cxn ang="f744">
                    <a:pos x="f918" y="f919"/>
                  </a:cxn>
                  <a:cxn ang="f744">
                    <a:pos x="f920" y="f921"/>
                  </a:cxn>
                  <a:cxn ang="f744">
                    <a:pos x="f922" y="f923"/>
                  </a:cxn>
                  <a:cxn ang="f744">
                    <a:pos x="f924" y="f925"/>
                  </a:cxn>
                  <a:cxn ang="f744">
                    <a:pos x="f926" y="f927"/>
                  </a:cxn>
                  <a:cxn ang="f744">
                    <a:pos x="f928" y="f915"/>
                  </a:cxn>
                  <a:cxn ang="f744">
                    <a:pos x="f929" y="f930"/>
                  </a:cxn>
                  <a:cxn ang="f744">
                    <a:pos x="f931" y="f932"/>
                  </a:cxn>
                  <a:cxn ang="f744">
                    <a:pos x="f933" y="f934"/>
                  </a:cxn>
                  <a:cxn ang="f744">
                    <a:pos x="f935" y="f936"/>
                  </a:cxn>
                  <a:cxn ang="f744">
                    <a:pos x="f937" y="f938"/>
                  </a:cxn>
                  <a:cxn ang="f744">
                    <a:pos x="f939" y="f940"/>
                  </a:cxn>
                  <a:cxn ang="f744">
                    <a:pos x="f941" y="f942"/>
                  </a:cxn>
                  <a:cxn ang="f744">
                    <a:pos x="f943" y="f944"/>
                  </a:cxn>
                  <a:cxn ang="f744">
                    <a:pos x="f945" y="f946"/>
                  </a:cxn>
                  <a:cxn ang="f744">
                    <a:pos x="f947" y="f948"/>
                  </a:cxn>
                  <a:cxn ang="f744">
                    <a:pos x="f949" y="f950"/>
                  </a:cxn>
                  <a:cxn ang="f744">
                    <a:pos x="f951" y="f952"/>
                  </a:cxn>
                  <a:cxn ang="f744">
                    <a:pos x="f953" y="f954"/>
                  </a:cxn>
                  <a:cxn ang="f744">
                    <a:pos x="f955" y="f956"/>
                  </a:cxn>
                  <a:cxn ang="f744">
                    <a:pos x="f957" y="f958"/>
                  </a:cxn>
                  <a:cxn ang="f744">
                    <a:pos x="f959" y="f960"/>
                  </a:cxn>
                  <a:cxn ang="f744">
                    <a:pos x="f961" y="f962"/>
                  </a:cxn>
                  <a:cxn ang="f744">
                    <a:pos x="f963" y="f964"/>
                  </a:cxn>
                  <a:cxn ang="f744">
                    <a:pos x="f965" y="f966"/>
                  </a:cxn>
                  <a:cxn ang="f744">
                    <a:pos x="f967" y="f968"/>
                  </a:cxn>
                  <a:cxn ang="f744">
                    <a:pos x="f969" y="f970"/>
                  </a:cxn>
                  <a:cxn ang="f744">
                    <a:pos x="f971" y="f972"/>
                  </a:cxn>
                  <a:cxn ang="f744">
                    <a:pos x="f973" y="f974"/>
                  </a:cxn>
                  <a:cxn ang="f744">
                    <a:pos x="f975" y="f904"/>
                  </a:cxn>
                  <a:cxn ang="f744">
                    <a:pos x="f976" y="f977"/>
                  </a:cxn>
                  <a:cxn ang="f744">
                    <a:pos x="f978" y="f979"/>
                  </a:cxn>
                  <a:cxn ang="f744">
                    <a:pos x="f980" y="f981"/>
                  </a:cxn>
                  <a:cxn ang="f744">
                    <a:pos x="f982" y="f983"/>
                  </a:cxn>
                  <a:cxn ang="f744">
                    <a:pos x="f984" y="f968"/>
                  </a:cxn>
                  <a:cxn ang="f744">
                    <a:pos x="f985" y="f986"/>
                  </a:cxn>
                  <a:cxn ang="f744">
                    <a:pos x="f987" y="f988"/>
                  </a:cxn>
                  <a:cxn ang="f744">
                    <a:pos x="f989" y="f990"/>
                  </a:cxn>
                  <a:cxn ang="f744">
                    <a:pos x="f991" y="f992"/>
                  </a:cxn>
                </a:cxnLst>
                <a:rect l="f869" t="f872" r="f870" b="f871"/>
                <a:pathLst>
                  <a:path w="907" h="726">
                    <a:moveTo>
                      <a:pt x="f9" y="f10"/>
                    </a:moveTo>
                    <a:lnTo>
                      <a:pt x="f9" y="f11"/>
                    </a:lnTo>
                    <a:lnTo>
                      <a:pt x="f9" y="f10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16" y="f17"/>
                    </a:lnTo>
                    <a:lnTo>
                      <a:pt x="f18" y="f19"/>
                    </a:lnTo>
                    <a:lnTo>
                      <a:pt x="f16" y="f20"/>
                    </a:lnTo>
                    <a:lnTo>
                      <a:pt x="f21" y="f22"/>
                    </a:lnTo>
                    <a:lnTo>
                      <a:pt x="f9" y="f10"/>
                    </a:lnTo>
                    <a:close/>
                    <a:moveTo>
                      <a:pt x="f23" y="f24"/>
                    </a:moveTo>
                    <a:lnTo>
                      <a:pt x="f25" y="f26"/>
                    </a:lnTo>
                    <a:lnTo>
                      <a:pt x="f27" y="f28"/>
                    </a:lnTo>
                    <a:lnTo>
                      <a:pt x="f29" y="f30"/>
                    </a:lnTo>
                    <a:lnTo>
                      <a:pt x="f31" y="f11"/>
                    </a:lnTo>
                    <a:lnTo>
                      <a:pt x="f32" y="f33"/>
                    </a:lnTo>
                    <a:lnTo>
                      <a:pt x="f34" y="f35"/>
                    </a:lnTo>
                    <a:lnTo>
                      <a:pt x="f36" y="f37"/>
                    </a:lnTo>
                    <a:lnTo>
                      <a:pt x="f38" y="f39"/>
                    </a:lnTo>
                    <a:lnTo>
                      <a:pt x="f40" y="f41"/>
                    </a:lnTo>
                    <a:lnTo>
                      <a:pt x="f23" y="f24"/>
                    </a:lnTo>
                    <a:close/>
                    <a:moveTo>
                      <a:pt x="f42" y="f24"/>
                    </a:moveTo>
                    <a:lnTo>
                      <a:pt x="f43" y="f17"/>
                    </a:lnTo>
                    <a:lnTo>
                      <a:pt x="f44" y="f45"/>
                    </a:lnTo>
                    <a:lnTo>
                      <a:pt x="f46" y="f47"/>
                    </a:lnTo>
                    <a:lnTo>
                      <a:pt x="f48" y="f49"/>
                    </a:lnTo>
                    <a:lnTo>
                      <a:pt x="f50" y="f51"/>
                    </a:lnTo>
                    <a:lnTo>
                      <a:pt x="f52" y="f28"/>
                    </a:lnTo>
                    <a:lnTo>
                      <a:pt x="f53" y="f24"/>
                    </a:lnTo>
                    <a:lnTo>
                      <a:pt x="f53" y="f54"/>
                    </a:lnTo>
                    <a:lnTo>
                      <a:pt x="f55" y="f56"/>
                    </a:lnTo>
                    <a:lnTo>
                      <a:pt x="f50" y="f57"/>
                    </a:lnTo>
                    <a:lnTo>
                      <a:pt x="f58" y="f59"/>
                    </a:lnTo>
                    <a:lnTo>
                      <a:pt x="f60" y="f61"/>
                    </a:lnTo>
                    <a:lnTo>
                      <a:pt x="f62" y="f63"/>
                    </a:lnTo>
                    <a:lnTo>
                      <a:pt x="f64" y="f54"/>
                    </a:lnTo>
                    <a:lnTo>
                      <a:pt x="f42" y="f24"/>
                    </a:lnTo>
                    <a:close/>
                    <a:moveTo>
                      <a:pt x="f65" y="f66"/>
                    </a:moveTo>
                    <a:lnTo>
                      <a:pt x="f67" y="f68"/>
                    </a:lnTo>
                    <a:lnTo>
                      <a:pt x="f65" y="f69"/>
                    </a:lnTo>
                    <a:lnTo>
                      <a:pt x="f70" y="f71"/>
                    </a:lnTo>
                    <a:lnTo>
                      <a:pt x="f3" y="f72"/>
                    </a:lnTo>
                    <a:lnTo>
                      <a:pt x="f73" y="f74"/>
                    </a:lnTo>
                    <a:lnTo>
                      <a:pt x="f75" y="f54"/>
                    </a:lnTo>
                    <a:lnTo>
                      <a:pt x="f76" y="f15"/>
                    </a:lnTo>
                    <a:lnTo>
                      <a:pt x="f77" y="f28"/>
                    </a:lnTo>
                    <a:lnTo>
                      <a:pt x="f78" y="f79"/>
                    </a:lnTo>
                    <a:lnTo>
                      <a:pt x="f44" y="f61"/>
                    </a:lnTo>
                    <a:lnTo>
                      <a:pt x="f43" y="f39"/>
                    </a:lnTo>
                    <a:lnTo>
                      <a:pt x="f80" y="f61"/>
                    </a:lnTo>
                    <a:lnTo>
                      <a:pt x="f80" y="f81"/>
                    </a:lnTo>
                    <a:lnTo>
                      <a:pt x="f80" y="f79"/>
                    </a:lnTo>
                    <a:lnTo>
                      <a:pt x="f80" y="f82"/>
                    </a:lnTo>
                    <a:lnTo>
                      <a:pt x="f83" y="f84"/>
                    </a:lnTo>
                    <a:lnTo>
                      <a:pt x="f85" y="f69"/>
                    </a:lnTo>
                    <a:lnTo>
                      <a:pt x="f86" y="f87"/>
                    </a:lnTo>
                    <a:lnTo>
                      <a:pt x="f88" y="f89"/>
                    </a:lnTo>
                    <a:lnTo>
                      <a:pt x="f44" y="f90"/>
                    </a:lnTo>
                    <a:lnTo>
                      <a:pt x="f77" y="f87"/>
                    </a:lnTo>
                    <a:lnTo>
                      <a:pt x="f91" y="f89"/>
                    </a:lnTo>
                    <a:lnTo>
                      <a:pt x="f91" y="f92"/>
                    </a:lnTo>
                    <a:lnTo>
                      <a:pt x="f93" y="f94"/>
                    </a:lnTo>
                    <a:lnTo>
                      <a:pt x="f95" y="f96"/>
                    </a:lnTo>
                    <a:lnTo>
                      <a:pt x="f97" y="f92"/>
                    </a:lnTo>
                    <a:lnTo>
                      <a:pt x="f98" y="f99"/>
                    </a:lnTo>
                    <a:lnTo>
                      <a:pt x="f100" y="f101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106" y="f101"/>
                    </a:lnTo>
                    <a:lnTo>
                      <a:pt x="f107" y="f108"/>
                    </a:lnTo>
                    <a:lnTo>
                      <a:pt x="f103" y="f66"/>
                    </a:lnTo>
                    <a:lnTo>
                      <a:pt x="f65" y="f66"/>
                    </a:lnTo>
                    <a:close/>
                    <a:moveTo>
                      <a:pt x="f108" y="f109"/>
                    </a:moveTo>
                    <a:lnTo>
                      <a:pt x="f110" y="f109"/>
                    </a:lnTo>
                    <a:lnTo>
                      <a:pt x="f111" y="f112"/>
                    </a:lnTo>
                    <a:lnTo>
                      <a:pt x="f113" y="f113"/>
                    </a:lnTo>
                    <a:lnTo>
                      <a:pt x="f114" y="f70"/>
                    </a:lnTo>
                    <a:lnTo>
                      <a:pt x="f115" y="f73"/>
                    </a:lnTo>
                    <a:lnTo>
                      <a:pt x="f114" y="f3"/>
                    </a:lnTo>
                    <a:lnTo>
                      <a:pt x="f116" y="f76"/>
                    </a:lnTo>
                    <a:lnTo>
                      <a:pt x="f114" y="f77"/>
                    </a:lnTo>
                    <a:lnTo>
                      <a:pt x="f101" y="f44"/>
                    </a:lnTo>
                    <a:lnTo>
                      <a:pt x="f110" y="f117"/>
                    </a:lnTo>
                    <a:lnTo>
                      <a:pt x="f90" y="f76"/>
                    </a:lnTo>
                    <a:lnTo>
                      <a:pt x="f118" y="f75"/>
                    </a:lnTo>
                    <a:lnTo>
                      <a:pt x="f119" y="f120"/>
                    </a:lnTo>
                    <a:lnTo>
                      <a:pt x="f90" y="f101"/>
                    </a:lnTo>
                    <a:lnTo>
                      <a:pt x="f121" y="f110"/>
                    </a:lnTo>
                    <a:lnTo>
                      <a:pt x="f108" y="f109"/>
                    </a:lnTo>
                    <a:close/>
                    <a:moveTo>
                      <a:pt x="f122" y="f123"/>
                    </a:moveTo>
                    <a:lnTo>
                      <a:pt x="f73" y="f124"/>
                    </a:lnTo>
                    <a:lnTo>
                      <a:pt x="f125" y="f93"/>
                    </a:lnTo>
                    <a:lnTo>
                      <a:pt x="f44" y="f107"/>
                    </a:lnTo>
                    <a:lnTo>
                      <a:pt x="f126" y="f109"/>
                    </a:lnTo>
                    <a:lnTo>
                      <a:pt x="f62" y="f96"/>
                    </a:lnTo>
                    <a:lnTo>
                      <a:pt x="f127" y="f128"/>
                    </a:lnTo>
                    <a:lnTo>
                      <a:pt x="f129" y="f89"/>
                    </a:lnTo>
                    <a:lnTo>
                      <a:pt x="f130" y="f90"/>
                    </a:lnTo>
                    <a:lnTo>
                      <a:pt x="f131" y="f132"/>
                    </a:lnTo>
                    <a:lnTo>
                      <a:pt x="f133" y="f118"/>
                    </a:lnTo>
                    <a:lnTo>
                      <a:pt x="f134" y="f135"/>
                    </a:lnTo>
                    <a:lnTo>
                      <a:pt x="f136" y="f118"/>
                    </a:lnTo>
                    <a:lnTo>
                      <a:pt x="f137" y="f138"/>
                    </a:lnTo>
                    <a:lnTo>
                      <a:pt x="f139" y="f84"/>
                    </a:lnTo>
                    <a:lnTo>
                      <a:pt x="f140" y="f118"/>
                    </a:lnTo>
                    <a:lnTo>
                      <a:pt x="f141" y="f96"/>
                    </a:lnTo>
                    <a:lnTo>
                      <a:pt x="f142" y="f112"/>
                    </a:lnTo>
                    <a:lnTo>
                      <a:pt x="f140" y="f110"/>
                    </a:lnTo>
                    <a:lnTo>
                      <a:pt x="f143" y="f108"/>
                    </a:lnTo>
                    <a:lnTo>
                      <a:pt x="f144" y="f145"/>
                    </a:lnTo>
                    <a:lnTo>
                      <a:pt x="f146" y="f147"/>
                    </a:lnTo>
                    <a:lnTo>
                      <a:pt x="f148" y="f111"/>
                    </a:lnTo>
                    <a:lnTo>
                      <a:pt x="f148" y="f149"/>
                    </a:lnTo>
                    <a:lnTo>
                      <a:pt x="f150" y="f151"/>
                    </a:lnTo>
                    <a:lnTo>
                      <a:pt x="f152" y="f67"/>
                    </a:lnTo>
                    <a:lnTo>
                      <a:pt x="f152" y="f116"/>
                    </a:lnTo>
                    <a:lnTo>
                      <a:pt x="f153" y="f106"/>
                    </a:lnTo>
                    <a:lnTo>
                      <a:pt x="f136" y="f103"/>
                    </a:lnTo>
                    <a:lnTo>
                      <a:pt x="f154" y="f155"/>
                    </a:lnTo>
                    <a:lnTo>
                      <a:pt x="f52" y="f70"/>
                    </a:lnTo>
                    <a:lnTo>
                      <a:pt x="f156" y="f73"/>
                    </a:lnTo>
                    <a:lnTo>
                      <a:pt x="f133" y="f157"/>
                    </a:lnTo>
                    <a:lnTo>
                      <a:pt x="f158" y="f65"/>
                    </a:lnTo>
                    <a:lnTo>
                      <a:pt x="f159" y="f149"/>
                    </a:lnTo>
                    <a:lnTo>
                      <a:pt x="f58" y="f116"/>
                    </a:lnTo>
                    <a:lnTo>
                      <a:pt x="f160" y="f157"/>
                    </a:lnTo>
                    <a:lnTo>
                      <a:pt x="f160" y="f161"/>
                    </a:lnTo>
                    <a:lnTo>
                      <a:pt x="f162" y="f125"/>
                    </a:lnTo>
                    <a:lnTo>
                      <a:pt x="f160" y="f163"/>
                    </a:lnTo>
                    <a:lnTo>
                      <a:pt x="f160" y="f164"/>
                    </a:lnTo>
                    <a:lnTo>
                      <a:pt x="f46" y="f102"/>
                    </a:lnTo>
                    <a:lnTo>
                      <a:pt x="f165" y="f73"/>
                    </a:lnTo>
                    <a:lnTo>
                      <a:pt x="f83" y="f100"/>
                    </a:lnTo>
                    <a:lnTo>
                      <a:pt x="f166" y="f98"/>
                    </a:lnTo>
                    <a:lnTo>
                      <a:pt x="f85" y="f167"/>
                    </a:lnTo>
                    <a:lnTo>
                      <a:pt x="f42" y="f124"/>
                    </a:lnTo>
                    <a:lnTo>
                      <a:pt x="f166" y="f168"/>
                    </a:lnTo>
                    <a:lnTo>
                      <a:pt x="f169" y="f170"/>
                    </a:lnTo>
                    <a:lnTo>
                      <a:pt x="f44" y="f170"/>
                    </a:lnTo>
                    <a:lnTo>
                      <a:pt x="f95" y="f86"/>
                    </a:lnTo>
                    <a:lnTo>
                      <a:pt x="f122" y="f123"/>
                    </a:lnTo>
                    <a:close/>
                    <a:moveTo>
                      <a:pt x="f171" y="f129"/>
                    </a:moveTo>
                    <a:lnTo>
                      <a:pt x="f172" y="f58"/>
                    </a:lnTo>
                    <a:lnTo>
                      <a:pt x="f173" y="f129"/>
                    </a:lnTo>
                    <a:lnTo>
                      <a:pt x="f174" y="f175"/>
                    </a:lnTo>
                    <a:lnTo>
                      <a:pt x="f176" y="f177"/>
                    </a:lnTo>
                    <a:lnTo>
                      <a:pt x="f173" y="f130"/>
                    </a:lnTo>
                    <a:lnTo>
                      <a:pt x="f172" y="f130"/>
                    </a:lnTo>
                    <a:lnTo>
                      <a:pt x="f178" y="f130"/>
                    </a:lnTo>
                    <a:lnTo>
                      <a:pt x="f171" y="f129"/>
                    </a:lnTo>
                    <a:close/>
                    <a:moveTo>
                      <a:pt x="f145" y="f179"/>
                    </a:moveTo>
                    <a:lnTo>
                      <a:pt x="f145" y="f180"/>
                    </a:lnTo>
                    <a:lnTo>
                      <a:pt x="f181" y="f182"/>
                    </a:lnTo>
                    <a:lnTo>
                      <a:pt x="f183" y="f184"/>
                    </a:lnTo>
                    <a:lnTo>
                      <a:pt x="f185" y="f158"/>
                    </a:lnTo>
                    <a:lnTo>
                      <a:pt x="f121" y="f186"/>
                    </a:lnTo>
                    <a:lnTo>
                      <a:pt x="f111" y="f187"/>
                    </a:lnTo>
                    <a:lnTo>
                      <a:pt x="f112" y="f180"/>
                    </a:lnTo>
                    <a:lnTo>
                      <a:pt x="f188" y="f189"/>
                    </a:lnTo>
                    <a:lnTo>
                      <a:pt x="f101" y="f136"/>
                    </a:lnTo>
                    <a:lnTo>
                      <a:pt x="f190" y="f191"/>
                    </a:lnTo>
                    <a:lnTo>
                      <a:pt x="f92" y="f154"/>
                    </a:lnTo>
                    <a:lnTo>
                      <a:pt x="f145" y="f179"/>
                    </a:lnTo>
                    <a:close/>
                    <a:moveTo>
                      <a:pt x="f19" y="f148"/>
                    </a:moveTo>
                    <a:lnTo>
                      <a:pt x="f56" y="f140"/>
                    </a:lnTo>
                    <a:lnTo>
                      <a:pt x="f61" y="f192"/>
                    </a:lnTo>
                    <a:lnTo>
                      <a:pt x="f20" y="f193"/>
                    </a:lnTo>
                    <a:lnTo>
                      <a:pt x="f19" y="f148"/>
                    </a:lnTo>
                    <a:close/>
                    <a:moveTo>
                      <a:pt x="f194" y="f195"/>
                    </a:moveTo>
                    <a:lnTo>
                      <a:pt x="f194" y="f196"/>
                    </a:lnTo>
                    <a:lnTo>
                      <a:pt x="f197" y="f198"/>
                    </a:lnTo>
                    <a:lnTo>
                      <a:pt x="f199" y="f196"/>
                    </a:lnTo>
                    <a:lnTo>
                      <a:pt x="f200" y="f201"/>
                    </a:lnTo>
                    <a:lnTo>
                      <a:pt x="f202" y="f203"/>
                    </a:lnTo>
                    <a:lnTo>
                      <a:pt x="f204" y="f148"/>
                    </a:lnTo>
                    <a:lnTo>
                      <a:pt x="f205" y="f201"/>
                    </a:lnTo>
                    <a:lnTo>
                      <a:pt x="f206" y="f207"/>
                    </a:lnTo>
                    <a:lnTo>
                      <a:pt x="f206" y="f146"/>
                    </a:lnTo>
                    <a:lnTo>
                      <a:pt x="f202" y="f140"/>
                    </a:lnTo>
                    <a:lnTo>
                      <a:pt x="f199" y="f140"/>
                    </a:lnTo>
                    <a:lnTo>
                      <a:pt x="f208" y="f150"/>
                    </a:lnTo>
                    <a:lnTo>
                      <a:pt x="f208" y="f209"/>
                    </a:lnTo>
                    <a:lnTo>
                      <a:pt x="f208" y="f153"/>
                    </a:lnTo>
                    <a:lnTo>
                      <a:pt x="f210" y="f211"/>
                    </a:lnTo>
                    <a:lnTo>
                      <a:pt x="f212" y="f140"/>
                    </a:lnTo>
                    <a:lnTo>
                      <a:pt x="f213" y="f214"/>
                    </a:lnTo>
                    <a:lnTo>
                      <a:pt x="f215" y="f216"/>
                    </a:lnTo>
                    <a:lnTo>
                      <a:pt x="f217" y="f218"/>
                    </a:lnTo>
                    <a:lnTo>
                      <a:pt x="f217" y="f219"/>
                    </a:lnTo>
                    <a:lnTo>
                      <a:pt x="f220" y="f221"/>
                    </a:lnTo>
                    <a:lnTo>
                      <a:pt x="f213" y="f222"/>
                    </a:lnTo>
                    <a:lnTo>
                      <a:pt x="f223" y="f221"/>
                    </a:lnTo>
                    <a:lnTo>
                      <a:pt x="f2" y="f224"/>
                    </a:lnTo>
                    <a:lnTo>
                      <a:pt x="f225" y="f226"/>
                    </a:lnTo>
                    <a:lnTo>
                      <a:pt x="f215" y="f227"/>
                    </a:lnTo>
                    <a:lnTo>
                      <a:pt x="f194" y="f195"/>
                    </a:lnTo>
                    <a:close/>
                    <a:moveTo>
                      <a:pt x="f228" y="f229"/>
                    </a:moveTo>
                    <a:lnTo>
                      <a:pt x="f230" y="f231"/>
                    </a:lnTo>
                    <a:lnTo>
                      <a:pt x="f232" y="f226"/>
                    </a:lnTo>
                    <a:lnTo>
                      <a:pt x="f233" y="f234"/>
                    </a:lnTo>
                    <a:lnTo>
                      <a:pt x="f235" y="f234"/>
                    </a:lnTo>
                    <a:lnTo>
                      <a:pt x="f236" y="f18"/>
                    </a:lnTo>
                    <a:lnTo>
                      <a:pt x="f237" y="f221"/>
                    </a:lnTo>
                    <a:lnTo>
                      <a:pt x="f238" y="f21"/>
                    </a:lnTo>
                    <a:lnTo>
                      <a:pt x="f239" y="f214"/>
                    </a:lnTo>
                    <a:lnTo>
                      <a:pt x="f240" y="f219"/>
                    </a:lnTo>
                    <a:lnTo>
                      <a:pt x="f241" y="f140"/>
                    </a:lnTo>
                    <a:lnTo>
                      <a:pt x="f242" y="f153"/>
                    </a:lnTo>
                    <a:lnTo>
                      <a:pt x="f243" y="f152"/>
                    </a:lnTo>
                    <a:lnTo>
                      <a:pt x="f244" y="f245"/>
                    </a:lnTo>
                    <a:lnTo>
                      <a:pt x="f246" y="f247"/>
                    </a:lnTo>
                    <a:lnTo>
                      <a:pt x="f248" y="f179"/>
                    </a:lnTo>
                    <a:lnTo>
                      <a:pt x="f249" y="f154"/>
                    </a:lnTo>
                    <a:lnTo>
                      <a:pt x="f250" y="f134"/>
                    </a:lnTo>
                    <a:lnTo>
                      <a:pt x="f251" y="f179"/>
                    </a:lnTo>
                    <a:lnTo>
                      <a:pt x="f230" y="f187"/>
                    </a:lnTo>
                    <a:lnTo>
                      <a:pt x="f243" y="f177"/>
                    </a:lnTo>
                    <a:lnTo>
                      <a:pt x="f252" y="f58"/>
                    </a:lnTo>
                    <a:lnTo>
                      <a:pt x="f253" y="f46"/>
                    </a:lnTo>
                    <a:lnTo>
                      <a:pt x="f254" y="f46"/>
                    </a:lnTo>
                    <a:lnTo>
                      <a:pt x="f255" y="f46"/>
                    </a:lnTo>
                    <a:lnTo>
                      <a:pt x="f252" y="f46"/>
                    </a:lnTo>
                    <a:lnTo>
                      <a:pt x="f228" y="f256"/>
                    </a:lnTo>
                    <a:lnTo>
                      <a:pt x="f257" y="f187"/>
                    </a:lnTo>
                    <a:lnTo>
                      <a:pt x="f258" y="f179"/>
                    </a:lnTo>
                    <a:lnTo>
                      <a:pt x="f237" y="f182"/>
                    </a:lnTo>
                    <a:lnTo>
                      <a:pt x="f238" y="f259"/>
                    </a:lnTo>
                    <a:lnTo>
                      <a:pt x="f237" y="f260"/>
                    </a:lnTo>
                    <a:lnTo>
                      <a:pt x="f261" y="f80"/>
                    </a:lnTo>
                    <a:lnTo>
                      <a:pt x="f228" y="f168"/>
                    </a:lnTo>
                    <a:lnTo>
                      <a:pt x="f230" y="f91"/>
                    </a:lnTo>
                    <a:lnTo>
                      <a:pt x="f262" y="f163"/>
                    </a:lnTo>
                    <a:lnTo>
                      <a:pt x="f242" y="f125"/>
                    </a:lnTo>
                    <a:lnTo>
                      <a:pt x="f250" y="f91"/>
                    </a:lnTo>
                    <a:lnTo>
                      <a:pt x="f251" y="f167"/>
                    </a:lnTo>
                    <a:lnTo>
                      <a:pt x="f241" y="f168"/>
                    </a:lnTo>
                    <a:lnTo>
                      <a:pt x="f263" y="f168"/>
                    </a:lnTo>
                    <a:lnTo>
                      <a:pt x="f237" y="f168"/>
                    </a:lnTo>
                    <a:lnTo>
                      <a:pt x="f263" y="f167"/>
                    </a:lnTo>
                    <a:lnTo>
                      <a:pt x="f264" y="f164"/>
                    </a:lnTo>
                    <a:lnTo>
                      <a:pt x="f265" y="f98"/>
                    </a:lnTo>
                    <a:lnTo>
                      <a:pt x="f235" y="f95"/>
                    </a:lnTo>
                    <a:lnTo>
                      <a:pt x="f266" y="f167"/>
                    </a:lnTo>
                    <a:lnTo>
                      <a:pt x="f267" y="f268"/>
                    </a:lnTo>
                    <a:lnTo>
                      <a:pt x="f269" y="f126"/>
                    </a:lnTo>
                    <a:lnTo>
                      <a:pt x="f270" y="f91"/>
                    </a:lnTo>
                    <a:lnTo>
                      <a:pt x="f267" y="f100"/>
                    </a:lnTo>
                    <a:lnTo>
                      <a:pt x="f267" y="f67"/>
                    </a:lnTo>
                    <a:lnTo>
                      <a:pt x="f271" y="f112"/>
                    </a:lnTo>
                    <a:lnTo>
                      <a:pt x="f272" y="f92"/>
                    </a:lnTo>
                    <a:lnTo>
                      <a:pt x="f273" y="f89"/>
                    </a:lnTo>
                    <a:lnTo>
                      <a:pt x="f273" y="f92"/>
                    </a:lnTo>
                    <a:lnTo>
                      <a:pt x="f274" y="f108"/>
                    </a:lnTo>
                    <a:lnTo>
                      <a:pt x="f275" y="f147"/>
                    </a:lnTo>
                    <a:lnTo>
                      <a:pt x="f276" y="f111"/>
                    </a:lnTo>
                    <a:lnTo>
                      <a:pt x="f276" y="f116"/>
                    </a:lnTo>
                    <a:lnTo>
                      <a:pt x="f276" y="f107"/>
                    </a:lnTo>
                    <a:lnTo>
                      <a:pt x="f272" y="f3"/>
                    </a:lnTo>
                    <a:lnTo>
                      <a:pt x="f274" y="f76"/>
                    </a:lnTo>
                    <a:lnTo>
                      <a:pt x="f269" y="f93"/>
                    </a:lnTo>
                    <a:lnTo>
                      <a:pt x="f277" y="f124"/>
                    </a:lnTo>
                    <a:lnTo>
                      <a:pt x="f278" y="f167"/>
                    </a:lnTo>
                    <a:lnTo>
                      <a:pt x="f278" y="f168"/>
                    </a:lnTo>
                    <a:lnTo>
                      <a:pt x="f278" y="f124"/>
                    </a:lnTo>
                    <a:lnTo>
                      <a:pt x="f278" y="f86"/>
                    </a:lnTo>
                    <a:lnTo>
                      <a:pt x="f279" y="f280"/>
                    </a:lnTo>
                    <a:lnTo>
                      <a:pt x="f278" y="f280"/>
                    </a:lnTo>
                    <a:lnTo>
                      <a:pt x="f273" y="f83"/>
                    </a:lnTo>
                    <a:lnTo>
                      <a:pt x="f273" y="f58"/>
                    </a:lnTo>
                    <a:lnTo>
                      <a:pt x="f281" y="f131"/>
                    </a:lnTo>
                    <a:lnTo>
                      <a:pt x="f273" y="f156"/>
                    </a:lnTo>
                    <a:lnTo>
                      <a:pt x="f273" y="f282"/>
                    </a:lnTo>
                    <a:lnTo>
                      <a:pt x="f283" y="f53"/>
                    </a:lnTo>
                    <a:lnTo>
                      <a:pt x="f284" y="f53"/>
                    </a:lnTo>
                    <a:lnTo>
                      <a:pt x="f285" y="f53"/>
                    </a:lnTo>
                    <a:lnTo>
                      <a:pt x="f284" y="f182"/>
                    </a:lnTo>
                    <a:lnTo>
                      <a:pt x="f277" y="f286"/>
                    </a:lnTo>
                    <a:lnTo>
                      <a:pt x="f281" y="f245"/>
                    </a:lnTo>
                    <a:lnTo>
                      <a:pt x="f287" y="f219"/>
                    </a:lnTo>
                    <a:lnTo>
                      <a:pt x="f278" y="f221"/>
                    </a:lnTo>
                    <a:lnTo>
                      <a:pt x="f279" y="f201"/>
                    </a:lnTo>
                    <a:lnTo>
                      <a:pt x="f288" y="f289"/>
                    </a:lnTo>
                    <a:lnTo>
                      <a:pt x="f290" y="f224"/>
                    </a:lnTo>
                    <a:lnTo>
                      <a:pt x="f291" y="f224"/>
                    </a:lnTo>
                    <a:lnTo>
                      <a:pt x="f292" y="f224"/>
                    </a:lnTo>
                    <a:lnTo>
                      <a:pt x="f293" y="f21"/>
                    </a:lnTo>
                    <a:lnTo>
                      <a:pt x="f294" y="f148"/>
                    </a:lnTo>
                    <a:lnTo>
                      <a:pt x="f295" y="f219"/>
                    </a:lnTo>
                    <a:lnTo>
                      <a:pt x="f296" y="f218"/>
                    </a:lnTo>
                    <a:lnTo>
                      <a:pt x="f297" y="f245"/>
                    </a:lnTo>
                    <a:lnTo>
                      <a:pt x="f298" y="f134"/>
                    </a:lnTo>
                    <a:lnTo>
                      <a:pt x="f299" y="f300"/>
                    </a:lnTo>
                    <a:lnTo>
                      <a:pt x="f301" y="f139"/>
                    </a:lnTo>
                    <a:lnTo>
                      <a:pt x="f302" y="f214"/>
                    </a:lnTo>
                    <a:lnTo>
                      <a:pt x="f303" y="f304"/>
                    </a:lnTo>
                    <a:lnTo>
                      <a:pt x="f305" y="f216"/>
                    </a:lnTo>
                    <a:lnTo>
                      <a:pt x="f306" y="f139"/>
                    </a:lnTo>
                    <a:lnTo>
                      <a:pt x="f303" y="f179"/>
                    </a:lnTo>
                    <a:lnTo>
                      <a:pt x="f307" y="f247"/>
                    </a:lnTo>
                    <a:lnTo>
                      <a:pt x="f308" y="f300"/>
                    </a:lnTo>
                    <a:lnTo>
                      <a:pt x="f309" y="f143"/>
                    </a:lnTo>
                    <a:lnTo>
                      <a:pt x="f310" y="f216"/>
                    </a:lnTo>
                    <a:lnTo>
                      <a:pt x="f311" y="f214"/>
                    </a:lnTo>
                    <a:lnTo>
                      <a:pt x="f312" y="f219"/>
                    </a:lnTo>
                    <a:lnTo>
                      <a:pt x="f313" y="f152"/>
                    </a:lnTo>
                    <a:lnTo>
                      <a:pt x="f314" y="f152"/>
                    </a:lnTo>
                    <a:lnTo>
                      <a:pt x="f315" y="f153"/>
                    </a:lnTo>
                    <a:lnTo>
                      <a:pt x="f34" y="f141"/>
                    </a:lnTo>
                    <a:lnTo>
                      <a:pt x="f316" y="f189"/>
                    </a:lnTo>
                    <a:lnTo>
                      <a:pt x="f317" y="f282"/>
                    </a:lnTo>
                    <a:lnTo>
                      <a:pt x="f313" y="f187"/>
                    </a:lnTo>
                    <a:lnTo>
                      <a:pt x="f318" y="f259"/>
                    </a:lnTo>
                    <a:lnTo>
                      <a:pt x="f314" y="f133"/>
                    </a:lnTo>
                    <a:lnTo>
                      <a:pt x="f32" y="f53"/>
                    </a:lnTo>
                    <a:lnTo>
                      <a:pt x="f27" y="f286"/>
                    </a:lnTo>
                    <a:lnTo>
                      <a:pt x="f319" y="f53"/>
                    </a:lnTo>
                    <a:lnTo>
                      <a:pt x="f319" y="f156"/>
                    </a:lnTo>
                    <a:lnTo>
                      <a:pt x="f320" y="f184"/>
                    </a:lnTo>
                    <a:lnTo>
                      <a:pt x="f321" y="f158"/>
                    </a:lnTo>
                    <a:lnTo>
                      <a:pt x="f322" y="f175"/>
                    </a:lnTo>
                    <a:lnTo>
                      <a:pt x="f323" y="f177"/>
                    </a:lnTo>
                    <a:lnTo>
                      <a:pt x="f324" y="f158"/>
                    </a:lnTo>
                    <a:lnTo>
                      <a:pt x="f325" y="f177"/>
                    </a:lnTo>
                    <a:lnTo>
                      <a:pt x="f326" y="f129"/>
                    </a:lnTo>
                    <a:lnTo>
                      <a:pt x="f176" y="f327"/>
                    </a:lnTo>
                    <a:lnTo>
                      <a:pt x="f328" y="f165"/>
                    </a:lnTo>
                    <a:lnTo>
                      <a:pt x="f172" y="f80"/>
                    </a:lnTo>
                    <a:lnTo>
                      <a:pt x="f178" y="f268"/>
                    </a:lnTo>
                    <a:lnTo>
                      <a:pt x="f176" y="f168"/>
                    </a:lnTo>
                    <a:lnTo>
                      <a:pt x="f325" y="f93"/>
                    </a:lnTo>
                    <a:lnTo>
                      <a:pt x="f329" y="f122"/>
                    </a:lnTo>
                    <a:lnTo>
                      <a:pt x="f330" y="f125"/>
                    </a:lnTo>
                    <a:lnTo>
                      <a:pt x="f330" y="f155"/>
                    </a:lnTo>
                    <a:lnTo>
                      <a:pt x="f320" y="f155"/>
                    </a:lnTo>
                    <a:lnTo>
                      <a:pt x="f319" y="f157"/>
                    </a:lnTo>
                    <a:lnTo>
                      <a:pt x="f331" y="f332"/>
                    </a:lnTo>
                    <a:lnTo>
                      <a:pt x="f333" y="f334"/>
                    </a:lnTo>
                    <a:lnTo>
                      <a:pt x="f23" y="f147"/>
                    </a:lnTo>
                    <a:lnTo>
                      <a:pt x="f335" y="f96"/>
                    </a:lnTo>
                    <a:lnTo>
                      <a:pt x="f23" y="f94"/>
                    </a:lnTo>
                    <a:lnTo>
                      <a:pt x="f36" y="f132"/>
                    </a:lnTo>
                    <a:lnTo>
                      <a:pt x="f314" y="f87"/>
                    </a:lnTo>
                    <a:lnTo>
                      <a:pt x="f318" y="f181"/>
                    </a:lnTo>
                    <a:lnTo>
                      <a:pt x="f336" y="f181"/>
                    </a:lnTo>
                    <a:lnTo>
                      <a:pt x="f337" y="f90"/>
                    </a:lnTo>
                    <a:lnTo>
                      <a:pt x="f306" y="f90"/>
                    </a:lnTo>
                    <a:lnTo>
                      <a:pt x="f338" y="f89"/>
                    </a:lnTo>
                    <a:lnTo>
                      <a:pt x="f339" y="f89"/>
                    </a:lnTo>
                    <a:lnTo>
                      <a:pt x="f340" y="f89"/>
                    </a:lnTo>
                    <a:lnTo>
                      <a:pt x="f341" y="f89"/>
                    </a:lnTo>
                    <a:lnTo>
                      <a:pt x="f298" y="f92"/>
                    </a:lnTo>
                    <a:lnTo>
                      <a:pt x="f342" y="f128"/>
                    </a:lnTo>
                    <a:lnTo>
                      <a:pt x="f343" y="f66"/>
                    </a:lnTo>
                    <a:lnTo>
                      <a:pt x="f344" y="f128"/>
                    </a:lnTo>
                    <a:lnTo>
                      <a:pt x="f290" y="f132"/>
                    </a:lnTo>
                    <a:lnTo>
                      <a:pt x="f345" y="f132"/>
                    </a:lnTo>
                    <a:lnTo>
                      <a:pt x="f346" y="f92"/>
                    </a:lnTo>
                    <a:lnTo>
                      <a:pt x="f347" y="f181"/>
                    </a:lnTo>
                    <a:lnTo>
                      <a:pt x="f345" y="f90"/>
                    </a:lnTo>
                    <a:lnTo>
                      <a:pt x="f348" y="f89"/>
                    </a:lnTo>
                    <a:lnTo>
                      <a:pt x="f342" y="f92"/>
                    </a:lnTo>
                    <a:lnTo>
                      <a:pt x="f344" y="f118"/>
                    </a:lnTo>
                    <a:lnTo>
                      <a:pt x="f290" y="f69"/>
                    </a:lnTo>
                    <a:lnTo>
                      <a:pt x="f349" y="f350"/>
                    </a:lnTo>
                    <a:lnTo>
                      <a:pt x="f343" y="f351"/>
                    </a:lnTo>
                    <a:lnTo>
                      <a:pt x="f293" y="f69"/>
                    </a:lnTo>
                    <a:lnTo>
                      <a:pt x="f295" y="f69"/>
                    </a:lnTo>
                    <a:lnTo>
                      <a:pt x="f352" y="f138"/>
                    </a:lnTo>
                    <a:lnTo>
                      <a:pt x="f293" y="f351"/>
                    </a:lnTo>
                    <a:lnTo>
                      <a:pt x="f353" y="f354"/>
                    </a:lnTo>
                    <a:lnTo>
                      <a:pt x="f297" y="f84"/>
                    </a:lnTo>
                    <a:lnTo>
                      <a:pt x="f299" y="f84"/>
                    </a:lnTo>
                    <a:lnTo>
                      <a:pt x="f301" y="f84"/>
                    </a:lnTo>
                    <a:lnTo>
                      <a:pt x="f355" y="f354"/>
                    </a:lnTo>
                    <a:lnTo>
                      <a:pt x="f338" y="f356"/>
                    </a:lnTo>
                    <a:lnTo>
                      <a:pt x="f357" y="f71"/>
                    </a:lnTo>
                    <a:lnTo>
                      <a:pt x="f358" y="f71"/>
                    </a:lnTo>
                    <a:lnTo>
                      <a:pt x="f359" y="f360"/>
                    </a:lnTo>
                    <a:lnTo>
                      <a:pt x="f361" y="f356"/>
                    </a:lnTo>
                    <a:lnTo>
                      <a:pt x="f362" y="f81"/>
                    </a:lnTo>
                    <a:lnTo>
                      <a:pt x="f363" y="f41"/>
                    </a:lnTo>
                    <a:lnTo>
                      <a:pt x="f364" y="f54"/>
                    </a:lnTo>
                    <a:lnTo>
                      <a:pt x="f365" y="f26"/>
                    </a:lnTo>
                    <a:lnTo>
                      <a:pt x="f365" y="f22"/>
                    </a:lnTo>
                    <a:lnTo>
                      <a:pt x="f365" y="f51"/>
                    </a:lnTo>
                    <a:lnTo>
                      <a:pt x="f361" y="f37"/>
                    </a:lnTo>
                    <a:lnTo>
                      <a:pt x="f366" y="f367"/>
                    </a:lnTo>
                    <a:lnTo>
                      <a:pt x="f368" y="f74"/>
                    </a:lnTo>
                    <a:lnTo>
                      <a:pt x="f318" y="f57"/>
                    </a:lnTo>
                    <a:lnTo>
                      <a:pt x="f369" y="f57"/>
                    </a:lnTo>
                    <a:lnTo>
                      <a:pt x="f370" y="f63"/>
                    </a:lnTo>
                    <a:lnTo>
                      <a:pt x="f371" y="f15"/>
                    </a:lnTo>
                    <a:lnTo>
                      <a:pt x="f372" y="f45"/>
                    </a:lnTo>
                    <a:lnTo>
                      <a:pt x="f370" y="f13"/>
                    </a:lnTo>
                    <a:lnTo>
                      <a:pt x="f315" y="f10"/>
                    </a:lnTo>
                    <a:lnTo>
                      <a:pt x="f316" y="f373"/>
                    </a:lnTo>
                    <a:lnTo>
                      <a:pt x="f374" y="f375"/>
                    </a:lnTo>
                    <a:lnTo>
                      <a:pt x="f369" y="f376"/>
                    </a:lnTo>
                    <a:lnTo>
                      <a:pt x="f377" y="f378"/>
                    </a:lnTo>
                    <a:lnTo>
                      <a:pt x="f318" y="f379"/>
                    </a:lnTo>
                    <a:lnTo>
                      <a:pt x="f313" y="f380"/>
                    </a:lnTo>
                    <a:lnTo>
                      <a:pt x="f312" y="f381"/>
                    </a:lnTo>
                    <a:lnTo>
                      <a:pt x="f317" y="f381"/>
                    </a:lnTo>
                    <a:lnTo>
                      <a:pt x="f314" y="f215"/>
                    </a:lnTo>
                    <a:lnTo>
                      <a:pt x="f314" y="f382"/>
                    </a:lnTo>
                    <a:lnTo>
                      <a:pt x="f374" y="f383"/>
                    </a:lnTo>
                    <a:lnTo>
                      <a:pt x="f316" y="f212"/>
                    </a:lnTo>
                    <a:lnTo>
                      <a:pt x="f370" y="f379"/>
                    </a:lnTo>
                    <a:lnTo>
                      <a:pt x="f371" y="f217"/>
                    </a:lnTo>
                    <a:lnTo>
                      <a:pt x="f384" y="f385"/>
                    </a:lnTo>
                    <a:lnTo>
                      <a:pt x="f386" y="f385"/>
                    </a:lnTo>
                    <a:lnTo>
                      <a:pt x="f25" y="f385"/>
                    </a:lnTo>
                    <a:lnTo>
                      <a:pt x="f387" y="f35"/>
                    </a:lnTo>
                    <a:lnTo>
                      <a:pt x="f29" y="f13"/>
                    </a:lnTo>
                    <a:lnTo>
                      <a:pt x="f331" y="f47"/>
                    </a:lnTo>
                    <a:lnTo>
                      <a:pt x="f29" y="f388"/>
                    </a:lnTo>
                    <a:lnTo>
                      <a:pt x="f27" y="f385"/>
                    </a:lnTo>
                    <a:lnTo>
                      <a:pt x="f387" y="f375"/>
                    </a:lnTo>
                    <a:lnTo>
                      <a:pt x="f23" y="f217"/>
                    </a:lnTo>
                    <a:lnTo>
                      <a:pt x="f387" y="f379"/>
                    </a:lnTo>
                    <a:lnTo>
                      <a:pt x="f389" y="f225"/>
                    </a:lnTo>
                    <a:lnTo>
                      <a:pt x="f29" y="f390"/>
                    </a:lnTo>
                    <a:lnTo>
                      <a:pt x="f331" y="f382"/>
                    </a:lnTo>
                    <a:lnTo>
                      <a:pt x="f29" y="f380"/>
                    </a:lnTo>
                    <a:lnTo>
                      <a:pt x="f29" y="f379"/>
                    </a:lnTo>
                    <a:lnTo>
                      <a:pt x="f333" y="f376"/>
                    </a:lnTo>
                    <a:lnTo>
                      <a:pt x="f29" y="f217"/>
                    </a:lnTo>
                    <a:lnTo>
                      <a:pt x="f29" y="f375"/>
                    </a:lnTo>
                    <a:lnTo>
                      <a:pt x="f391" y="f373"/>
                    </a:lnTo>
                    <a:lnTo>
                      <a:pt x="f330" y="f375"/>
                    </a:lnTo>
                    <a:lnTo>
                      <a:pt x="f321" y="f376"/>
                    </a:lnTo>
                    <a:lnTo>
                      <a:pt x="f321" y="f217"/>
                    </a:lnTo>
                    <a:lnTo>
                      <a:pt x="f321" y="f392"/>
                    </a:lnTo>
                    <a:lnTo>
                      <a:pt x="f321" y="f385"/>
                    </a:lnTo>
                    <a:lnTo>
                      <a:pt x="f393" y="f35"/>
                    </a:lnTo>
                    <a:lnTo>
                      <a:pt x="f394" y="f13"/>
                    </a:lnTo>
                    <a:lnTo>
                      <a:pt x="f320" y="f47"/>
                    </a:lnTo>
                    <a:lnTo>
                      <a:pt x="f395" y="f45"/>
                    </a:lnTo>
                    <a:lnTo>
                      <a:pt x="f395" y="f396"/>
                    </a:lnTo>
                    <a:lnTo>
                      <a:pt x="f320" y="f22"/>
                    </a:lnTo>
                    <a:lnTo>
                      <a:pt x="f391" y="f63"/>
                    </a:lnTo>
                    <a:lnTo>
                      <a:pt x="f397" y="f72"/>
                    </a:lnTo>
                    <a:lnTo>
                      <a:pt x="f398" y="f72"/>
                    </a:lnTo>
                    <a:lnTo>
                      <a:pt x="f399" y="f24"/>
                    </a:lnTo>
                    <a:lnTo>
                      <a:pt x="f323" y="f54"/>
                    </a:lnTo>
                    <a:lnTo>
                      <a:pt x="f400" y="f15"/>
                    </a:lnTo>
                    <a:lnTo>
                      <a:pt x="f324" y="f401"/>
                    </a:lnTo>
                    <a:lnTo>
                      <a:pt x="f402" y="f403"/>
                    </a:lnTo>
                    <a:lnTo>
                      <a:pt x="f402" y="f33"/>
                    </a:lnTo>
                    <a:lnTo>
                      <a:pt x="f324" y="f392"/>
                    </a:lnTo>
                    <a:lnTo>
                      <a:pt x="f400" y="f220"/>
                    </a:lnTo>
                    <a:lnTo>
                      <a:pt x="f404" y="f375"/>
                    </a:lnTo>
                    <a:lnTo>
                      <a:pt x="f405" y="f385"/>
                    </a:lnTo>
                    <a:lnTo>
                      <a:pt x="f406" y="f33"/>
                    </a:lnTo>
                    <a:lnTo>
                      <a:pt x="f407" y="f13"/>
                    </a:lnTo>
                    <a:lnTo>
                      <a:pt x="f407" y="f47"/>
                    </a:lnTo>
                    <a:lnTo>
                      <a:pt x="f402" y="f37"/>
                    </a:lnTo>
                    <a:lnTo>
                      <a:pt x="f408" y="f19"/>
                    </a:lnTo>
                    <a:lnTo>
                      <a:pt x="f407" y="f63"/>
                    </a:lnTo>
                    <a:lnTo>
                      <a:pt x="f176" y="f24"/>
                    </a:lnTo>
                    <a:lnTo>
                      <a:pt x="f328" y="f63"/>
                    </a:lnTo>
                    <a:lnTo>
                      <a:pt x="f409" y="f54"/>
                    </a:lnTo>
                    <a:lnTo>
                      <a:pt x="f410" y="f54"/>
                    </a:lnTo>
                    <a:lnTo>
                      <a:pt x="f411" y="f30"/>
                    </a:lnTo>
                    <a:lnTo>
                      <a:pt x="f412" y="f24"/>
                    </a:lnTo>
                    <a:lnTo>
                      <a:pt x="f413" y="f24"/>
                    </a:lnTo>
                    <a:lnTo>
                      <a:pt x="f414" y="f56"/>
                    </a:lnTo>
                    <a:lnTo>
                      <a:pt x="f415" y="f28"/>
                    </a:lnTo>
                    <a:lnTo>
                      <a:pt x="f415" y="f26"/>
                    </a:lnTo>
                    <a:lnTo>
                      <a:pt x="f416" y="f22"/>
                    </a:lnTo>
                    <a:lnTo>
                      <a:pt x="f416" y="f17"/>
                    </a:lnTo>
                    <a:lnTo>
                      <a:pt x="f417" y="f22"/>
                    </a:lnTo>
                    <a:lnTo>
                      <a:pt x="f418" y="f30"/>
                    </a:lnTo>
                    <a:lnTo>
                      <a:pt x="f419" y="f30"/>
                    </a:lnTo>
                    <a:lnTo>
                      <a:pt x="f420" y="f49"/>
                    </a:lnTo>
                    <a:lnTo>
                      <a:pt x="f419" y="f396"/>
                    </a:lnTo>
                    <a:lnTo>
                      <a:pt x="f421" y="f401"/>
                    </a:lnTo>
                    <a:lnTo>
                      <a:pt x="f422" y="f47"/>
                    </a:lnTo>
                    <a:lnTo>
                      <a:pt x="f423" y="f424"/>
                    </a:lnTo>
                    <a:lnTo>
                      <a:pt x="f423" y="f13"/>
                    </a:lnTo>
                    <a:lnTo>
                      <a:pt x="f425" y="f424"/>
                    </a:lnTo>
                    <a:lnTo>
                      <a:pt x="f425" y="f10"/>
                    </a:lnTo>
                    <a:lnTo>
                      <a:pt x="f423" y="f10"/>
                    </a:lnTo>
                    <a:lnTo>
                      <a:pt x="f423" y="f11"/>
                    </a:lnTo>
                    <a:lnTo>
                      <a:pt x="f426" y="f388"/>
                    </a:lnTo>
                    <a:lnTo>
                      <a:pt x="f427" y="f392"/>
                    </a:lnTo>
                    <a:lnTo>
                      <a:pt x="f428" y="f429"/>
                    </a:lnTo>
                    <a:lnTo>
                      <a:pt x="f428" y="f376"/>
                    </a:lnTo>
                    <a:lnTo>
                      <a:pt x="f7" y="f379"/>
                    </a:lnTo>
                    <a:lnTo>
                      <a:pt x="f7" y="f430"/>
                    </a:lnTo>
                    <a:lnTo>
                      <a:pt x="f7" y="f381"/>
                    </a:lnTo>
                    <a:lnTo>
                      <a:pt x="f423" y="f431"/>
                    </a:lnTo>
                    <a:lnTo>
                      <a:pt x="f420" y="f431"/>
                    </a:lnTo>
                    <a:lnTo>
                      <a:pt x="f418" y="f431"/>
                    </a:lnTo>
                    <a:lnTo>
                      <a:pt x="f416" y="f431"/>
                    </a:lnTo>
                    <a:lnTo>
                      <a:pt x="f432" y="f390"/>
                    </a:lnTo>
                    <a:lnTo>
                      <a:pt x="f409" y="f433"/>
                    </a:lnTo>
                    <a:lnTo>
                      <a:pt x="f174" y="f383"/>
                    </a:lnTo>
                    <a:lnTo>
                      <a:pt x="f406" y="f212"/>
                    </a:lnTo>
                    <a:lnTo>
                      <a:pt x="f434" y="f379"/>
                    </a:lnTo>
                    <a:lnTo>
                      <a:pt x="f329" y="f435"/>
                    </a:lnTo>
                    <a:lnTo>
                      <a:pt x="f322" y="f376"/>
                    </a:lnTo>
                    <a:lnTo>
                      <a:pt x="f395" y="f435"/>
                    </a:lnTo>
                    <a:lnTo>
                      <a:pt x="f393" y="f379"/>
                    </a:lnTo>
                    <a:lnTo>
                      <a:pt x="f321" y="f380"/>
                    </a:lnTo>
                    <a:lnTo>
                      <a:pt x="f322" y="f436"/>
                    </a:lnTo>
                    <a:lnTo>
                      <a:pt x="f437" y="f438"/>
                    </a:lnTo>
                    <a:lnTo>
                      <a:pt x="f439" y="f215"/>
                    </a:lnTo>
                    <a:lnTo>
                      <a:pt x="f440" y="f390"/>
                    </a:lnTo>
                    <a:lnTo>
                      <a:pt x="f434" y="f433"/>
                    </a:lnTo>
                    <a:lnTo>
                      <a:pt x="f434" y="f223"/>
                    </a:lnTo>
                    <a:lnTo>
                      <a:pt x="f434" y="f441"/>
                    </a:lnTo>
                    <a:lnTo>
                      <a:pt x="f434" y="f442"/>
                    </a:lnTo>
                    <a:lnTo>
                      <a:pt x="f440" y="f443"/>
                    </a:lnTo>
                    <a:lnTo>
                      <a:pt x="f440" y="f444"/>
                    </a:lnTo>
                    <a:lnTo>
                      <a:pt x="f440" y="f445"/>
                    </a:lnTo>
                    <a:lnTo>
                      <a:pt x="f440" y="f446"/>
                    </a:lnTo>
                    <a:lnTo>
                      <a:pt x="f329" y="f447"/>
                    </a:lnTo>
                    <a:lnTo>
                      <a:pt x="f434" y="f197"/>
                    </a:lnTo>
                    <a:lnTo>
                      <a:pt x="f323" y="f448"/>
                    </a:lnTo>
                    <a:lnTo>
                      <a:pt x="f437" y="f205"/>
                    </a:lnTo>
                    <a:lnTo>
                      <a:pt x="f399" y="f449"/>
                    </a:lnTo>
                    <a:lnTo>
                      <a:pt x="f395" y="f450"/>
                    </a:lnTo>
                    <a:lnTo>
                      <a:pt x="f395" y="f449"/>
                    </a:lnTo>
                    <a:lnTo>
                      <a:pt x="f393" y="f451"/>
                    </a:lnTo>
                    <a:lnTo>
                      <a:pt x="f397" y="f452"/>
                    </a:lnTo>
                    <a:lnTo>
                      <a:pt x="f397" y="f451"/>
                    </a:lnTo>
                    <a:lnTo>
                      <a:pt x="f331" y="f453"/>
                    </a:lnTo>
                    <a:lnTo>
                      <a:pt x="f454" y="f455"/>
                    </a:lnTo>
                    <a:lnTo>
                      <a:pt x="f27" y="f456"/>
                    </a:lnTo>
                    <a:lnTo>
                      <a:pt x="f27" y="f457"/>
                    </a:lnTo>
                    <a:lnTo>
                      <a:pt x="f27" y="f458"/>
                    </a:lnTo>
                    <a:lnTo>
                      <a:pt x="f27" y="f459"/>
                    </a:lnTo>
                    <a:lnTo>
                      <a:pt x="f27" y="f460"/>
                    </a:lnTo>
                    <a:lnTo>
                      <a:pt x="f40" y="f461"/>
                    </a:lnTo>
                    <a:lnTo>
                      <a:pt x="f335" y="f462"/>
                    </a:lnTo>
                    <a:lnTo>
                      <a:pt x="f386" y="f461"/>
                    </a:lnTo>
                    <a:lnTo>
                      <a:pt x="f32" y="f463"/>
                    </a:lnTo>
                    <a:lnTo>
                      <a:pt x="f464" y="f462"/>
                    </a:lnTo>
                    <a:lnTo>
                      <a:pt x="f38" y="f465"/>
                    </a:lnTo>
                    <a:lnTo>
                      <a:pt x="f34" y="f466"/>
                    </a:lnTo>
                    <a:lnTo>
                      <a:pt x="f315" y="f467"/>
                    </a:lnTo>
                    <a:lnTo>
                      <a:pt x="f374" y="f468"/>
                    </a:lnTo>
                    <a:lnTo>
                      <a:pt x="f469" y="f470"/>
                    </a:lnTo>
                    <a:lnTo>
                      <a:pt x="f315" y="f471"/>
                    </a:lnTo>
                    <a:lnTo>
                      <a:pt x="f315" y="f472"/>
                    </a:lnTo>
                    <a:lnTo>
                      <a:pt x="f372" y="f473"/>
                    </a:lnTo>
                    <a:lnTo>
                      <a:pt x="f372" y="f474"/>
                    </a:lnTo>
                    <a:lnTo>
                      <a:pt x="f371" y="f475"/>
                    </a:lnTo>
                    <a:lnTo>
                      <a:pt x="f372" y="f475"/>
                    </a:lnTo>
                    <a:lnTo>
                      <a:pt x="f372" y="f476"/>
                    </a:lnTo>
                    <a:lnTo>
                      <a:pt x="f372" y="f477"/>
                    </a:lnTo>
                    <a:lnTo>
                      <a:pt x="f371" y="f478"/>
                    </a:lnTo>
                    <a:lnTo>
                      <a:pt x="f371" y="f479"/>
                    </a:lnTo>
                    <a:lnTo>
                      <a:pt x="f372" y="f480"/>
                    </a:lnTo>
                    <a:lnTo>
                      <a:pt x="f372" y="f481"/>
                    </a:lnTo>
                    <a:lnTo>
                      <a:pt x="f370" y="f482"/>
                    </a:lnTo>
                    <a:lnTo>
                      <a:pt x="f372" y="f483"/>
                    </a:lnTo>
                    <a:lnTo>
                      <a:pt x="f370" y="f484"/>
                    </a:lnTo>
                    <a:lnTo>
                      <a:pt x="f372" y="f485"/>
                    </a:lnTo>
                    <a:lnTo>
                      <a:pt x="f372" y="f486"/>
                    </a:lnTo>
                    <a:lnTo>
                      <a:pt x="f371" y="f486"/>
                    </a:lnTo>
                    <a:lnTo>
                      <a:pt x="f316" y="f487"/>
                    </a:lnTo>
                    <a:lnTo>
                      <a:pt x="f469" y="f488"/>
                    </a:lnTo>
                    <a:lnTo>
                      <a:pt x="f369" y="f489"/>
                    </a:lnTo>
                    <a:lnTo>
                      <a:pt x="f377" y="f490"/>
                    </a:lnTo>
                    <a:lnTo>
                      <a:pt x="f314" y="f491"/>
                    </a:lnTo>
                    <a:lnTo>
                      <a:pt x="f317" y="f492"/>
                    </a:lnTo>
                    <a:lnTo>
                      <a:pt x="f312" y="f491"/>
                    </a:lnTo>
                    <a:lnTo>
                      <a:pt x="f312" y="f493"/>
                    </a:lnTo>
                    <a:lnTo>
                      <a:pt x="f318" y="f494"/>
                    </a:lnTo>
                    <a:lnTo>
                      <a:pt x="f362" y="f494"/>
                    </a:lnTo>
                    <a:lnTo>
                      <a:pt x="f362" y="f495"/>
                    </a:lnTo>
                    <a:lnTo>
                      <a:pt x="f496" y="f495"/>
                    </a:lnTo>
                    <a:lnTo>
                      <a:pt x="f313" y="f495"/>
                    </a:lnTo>
                    <a:lnTo>
                      <a:pt x="f311" y="f490"/>
                    </a:lnTo>
                    <a:lnTo>
                      <a:pt x="f368" y="f497"/>
                    </a:lnTo>
                    <a:lnTo>
                      <a:pt x="f498" y="f497"/>
                    </a:lnTo>
                    <a:lnTo>
                      <a:pt x="f336" y="f499"/>
                    </a:lnTo>
                    <a:lnTo>
                      <a:pt x="f365" y="f500"/>
                    </a:lnTo>
                    <a:lnTo>
                      <a:pt x="f309" y="f488"/>
                    </a:lnTo>
                    <a:lnTo>
                      <a:pt x="f501" y="f502"/>
                    </a:lnTo>
                    <a:lnTo>
                      <a:pt x="f501" y="f503"/>
                    </a:lnTo>
                    <a:lnTo>
                      <a:pt x="f504" y="f505"/>
                    </a:lnTo>
                    <a:lnTo>
                      <a:pt x="f504" y="f506"/>
                    </a:lnTo>
                    <a:lnTo>
                      <a:pt x="f308" y="f483"/>
                    </a:lnTo>
                    <a:lnTo>
                      <a:pt x="f507" y="f479"/>
                    </a:lnTo>
                    <a:lnTo>
                      <a:pt x="f507" y="f508"/>
                    </a:lnTo>
                    <a:lnTo>
                      <a:pt x="f501" y="f509"/>
                    </a:lnTo>
                    <a:lnTo>
                      <a:pt x="f359" y="f473"/>
                    </a:lnTo>
                    <a:lnTo>
                      <a:pt x="f365" y="f510"/>
                    </a:lnTo>
                    <a:lnTo>
                      <a:pt x="f511" y="f512"/>
                    </a:lnTo>
                    <a:lnTo>
                      <a:pt x="f366" y="f466"/>
                    </a:lnTo>
                    <a:lnTo>
                      <a:pt x="f498" y="f462"/>
                    </a:lnTo>
                    <a:lnTo>
                      <a:pt x="f368" y="f513"/>
                    </a:lnTo>
                    <a:lnTo>
                      <a:pt x="f496" y="f514"/>
                    </a:lnTo>
                    <a:lnTo>
                      <a:pt x="f362" y="f456"/>
                    </a:lnTo>
                    <a:lnTo>
                      <a:pt x="f515" y="f455"/>
                    </a:lnTo>
                    <a:lnTo>
                      <a:pt x="f318" y="f453"/>
                    </a:lnTo>
                    <a:lnTo>
                      <a:pt x="f312" y="f516"/>
                    </a:lnTo>
                    <a:lnTo>
                      <a:pt x="f515" y="f448"/>
                    </a:lnTo>
                    <a:lnTo>
                      <a:pt x="f313" y="f517"/>
                    </a:lnTo>
                    <a:lnTo>
                      <a:pt x="f311" y="f517"/>
                    </a:lnTo>
                    <a:lnTo>
                      <a:pt x="f368" y="f197"/>
                    </a:lnTo>
                    <a:lnTo>
                      <a:pt x="f363" y="f518"/>
                    </a:lnTo>
                    <a:lnTo>
                      <a:pt x="f498" y="f519"/>
                    </a:lnTo>
                    <a:lnTo>
                      <a:pt x="f511" y="f446"/>
                    </a:lnTo>
                    <a:lnTo>
                      <a:pt x="f336" y="f445"/>
                    </a:lnTo>
                    <a:lnTo>
                      <a:pt x="f365" y="f520"/>
                    </a:lnTo>
                    <a:lnTo>
                      <a:pt x="f310" y="f520"/>
                    </a:lnTo>
                    <a:lnTo>
                      <a:pt x="f310" y="f521"/>
                    </a:lnTo>
                    <a:lnTo>
                      <a:pt x="f359" y="f2"/>
                    </a:lnTo>
                    <a:lnTo>
                      <a:pt x="f522" y="f223"/>
                    </a:lnTo>
                    <a:lnTo>
                      <a:pt x="f504" y="f433"/>
                    </a:lnTo>
                    <a:lnTo>
                      <a:pt x="f308" y="f390"/>
                    </a:lnTo>
                    <a:lnTo>
                      <a:pt x="f308" y="f523"/>
                    </a:lnTo>
                    <a:lnTo>
                      <a:pt x="f307" y="f438"/>
                    </a:lnTo>
                    <a:lnTo>
                      <a:pt x="f337" y="f383"/>
                    </a:lnTo>
                    <a:lnTo>
                      <a:pt x="f303" y="f225"/>
                    </a:lnTo>
                    <a:lnTo>
                      <a:pt x="f524" y="f225"/>
                    </a:lnTo>
                    <a:lnTo>
                      <a:pt x="f525" y="f526"/>
                    </a:lnTo>
                    <a:lnTo>
                      <a:pt x="f340" y="f212"/>
                    </a:lnTo>
                    <a:lnTo>
                      <a:pt x="f527" y="f380"/>
                    </a:lnTo>
                    <a:lnTo>
                      <a:pt x="f528" y="f380"/>
                    </a:lnTo>
                    <a:lnTo>
                      <a:pt x="f529" y="f430"/>
                    </a:lnTo>
                    <a:lnTo>
                      <a:pt x="f298" y="f379"/>
                    </a:lnTo>
                    <a:lnTo>
                      <a:pt x="f352" y="f379"/>
                    </a:lnTo>
                    <a:lnTo>
                      <a:pt x="f353" y="f379"/>
                    </a:lnTo>
                    <a:lnTo>
                      <a:pt x="f292" y="f378"/>
                    </a:lnTo>
                    <a:lnTo>
                      <a:pt x="f291" y="f376"/>
                    </a:lnTo>
                    <a:lnTo>
                      <a:pt x="f530" y="f376"/>
                    </a:lnTo>
                    <a:lnTo>
                      <a:pt x="f290" y="f429"/>
                    </a:lnTo>
                    <a:lnTo>
                      <a:pt x="f531" y="f217"/>
                    </a:lnTo>
                    <a:lnTo>
                      <a:pt x="f532" y="f533"/>
                    </a:lnTo>
                    <a:lnTo>
                      <a:pt x="f532" y="f534"/>
                    </a:lnTo>
                    <a:lnTo>
                      <a:pt x="f532" y="f388"/>
                    </a:lnTo>
                    <a:lnTo>
                      <a:pt x="f288" y="f35"/>
                    </a:lnTo>
                    <a:lnTo>
                      <a:pt x="f535" y="f11"/>
                    </a:lnTo>
                    <a:lnTo>
                      <a:pt x="f536" y="f10"/>
                    </a:lnTo>
                    <a:lnTo>
                      <a:pt x="f537" y="f10"/>
                    </a:lnTo>
                    <a:lnTo>
                      <a:pt x="f538" y="f13"/>
                    </a:lnTo>
                    <a:lnTo>
                      <a:pt x="f278" y="f47"/>
                    </a:lnTo>
                    <a:lnTo>
                      <a:pt x="f283" y="f396"/>
                    </a:lnTo>
                    <a:lnTo>
                      <a:pt x="f281" y="f367"/>
                    </a:lnTo>
                    <a:lnTo>
                      <a:pt x="f274" y="f17"/>
                    </a:lnTo>
                    <a:lnTo>
                      <a:pt x="f275" y="f22"/>
                    </a:lnTo>
                    <a:lnTo>
                      <a:pt x="f275" y="f26"/>
                    </a:lnTo>
                    <a:lnTo>
                      <a:pt x="f276" y="f26"/>
                    </a:lnTo>
                    <a:lnTo>
                      <a:pt x="f539" y="f56"/>
                    </a:lnTo>
                    <a:lnTo>
                      <a:pt x="f271" y="f54"/>
                    </a:lnTo>
                    <a:lnTo>
                      <a:pt x="f270" y="f39"/>
                    </a:lnTo>
                    <a:lnTo>
                      <a:pt x="f267" y="f72"/>
                    </a:lnTo>
                    <a:lnTo>
                      <a:pt x="f540" y="f541"/>
                    </a:lnTo>
                    <a:lnTo>
                      <a:pt x="f542" y="f543"/>
                    </a:lnTo>
                    <a:lnTo>
                      <a:pt x="f236" y="f543"/>
                    </a:lnTo>
                    <a:lnTo>
                      <a:pt x="f241" y="f41"/>
                    </a:lnTo>
                    <a:lnTo>
                      <a:pt x="f257" y="f57"/>
                    </a:lnTo>
                    <a:lnTo>
                      <a:pt x="f240" y="f57"/>
                    </a:lnTo>
                    <a:lnTo>
                      <a:pt x="f233" y="f72"/>
                    </a:lnTo>
                    <a:lnTo>
                      <a:pt x="f544" y="f72"/>
                    </a:lnTo>
                    <a:lnTo>
                      <a:pt x="f544" y="f39"/>
                    </a:lnTo>
                    <a:lnTo>
                      <a:pt x="f242" y="f57"/>
                    </a:lnTo>
                    <a:lnTo>
                      <a:pt x="f230" y="f63"/>
                    </a:lnTo>
                    <a:lnTo>
                      <a:pt x="f262" y="f63"/>
                    </a:lnTo>
                    <a:lnTo>
                      <a:pt x="f262" y="f22"/>
                    </a:lnTo>
                    <a:lnTo>
                      <a:pt x="f545" y="f17"/>
                    </a:lnTo>
                    <a:lnTo>
                      <a:pt x="f243" y="f15"/>
                    </a:lnTo>
                    <a:lnTo>
                      <a:pt x="f243" y="f30"/>
                    </a:lnTo>
                    <a:lnTo>
                      <a:pt x="f546" y="f30"/>
                    </a:lnTo>
                    <a:lnTo>
                      <a:pt x="f546" y="f367"/>
                    </a:lnTo>
                    <a:lnTo>
                      <a:pt x="f547" y="f401"/>
                    </a:lnTo>
                    <a:lnTo>
                      <a:pt x="f244" y="f47"/>
                    </a:lnTo>
                    <a:lnTo>
                      <a:pt x="f246" y="f47"/>
                    </a:lnTo>
                    <a:lnTo>
                      <a:pt x="f248" y="f13"/>
                    </a:lnTo>
                    <a:lnTo>
                      <a:pt x="f248" y="f424"/>
                    </a:lnTo>
                    <a:lnTo>
                      <a:pt x="f548" y="f403"/>
                    </a:lnTo>
                    <a:lnTo>
                      <a:pt x="f246" y="f11"/>
                    </a:lnTo>
                    <a:lnTo>
                      <a:pt x="f244" y="f33"/>
                    </a:lnTo>
                    <a:lnTo>
                      <a:pt x="f244" y="f35"/>
                    </a:lnTo>
                    <a:lnTo>
                      <a:pt x="f246" y="f35"/>
                    </a:lnTo>
                    <a:lnTo>
                      <a:pt x="f246" y="f373"/>
                    </a:lnTo>
                    <a:lnTo>
                      <a:pt x="f255" y="f388"/>
                    </a:lnTo>
                    <a:lnTo>
                      <a:pt x="f549" y="f533"/>
                    </a:lnTo>
                    <a:lnTo>
                      <a:pt x="f550" y="f551"/>
                    </a:lnTo>
                    <a:lnTo>
                      <a:pt x="f552" y="f375"/>
                    </a:lnTo>
                    <a:lnTo>
                      <a:pt x="f552" y="f217"/>
                    </a:lnTo>
                    <a:lnTo>
                      <a:pt x="f553" y="f217"/>
                    </a:lnTo>
                    <a:lnTo>
                      <a:pt x="f553" y="f429"/>
                    </a:lnTo>
                    <a:lnTo>
                      <a:pt x="f554" y="f429"/>
                    </a:lnTo>
                    <a:lnTo>
                      <a:pt x="f555" y="f376"/>
                    </a:lnTo>
                    <a:lnTo>
                      <a:pt x="f555" y="f378"/>
                    </a:lnTo>
                    <a:lnTo>
                      <a:pt x="f556" y="f376"/>
                    </a:lnTo>
                    <a:lnTo>
                      <a:pt x="f557" y="f429"/>
                    </a:lnTo>
                    <a:lnTo>
                      <a:pt x="f558" y="f220"/>
                    </a:lnTo>
                    <a:lnTo>
                      <a:pt x="f559" y="f220"/>
                    </a:lnTo>
                    <a:lnTo>
                      <a:pt x="f560" y="f220"/>
                    </a:lnTo>
                    <a:lnTo>
                      <a:pt x="f561" y="f220"/>
                    </a:lnTo>
                    <a:lnTo>
                      <a:pt x="f562" y="f375"/>
                    </a:lnTo>
                    <a:lnTo>
                      <a:pt x="f491" y="f217"/>
                    </a:lnTo>
                    <a:lnTo>
                      <a:pt x="f493" y="f217"/>
                    </a:lnTo>
                    <a:lnTo>
                      <a:pt x="f495" y="f375"/>
                    </a:lnTo>
                    <a:lnTo>
                      <a:pt x="f563" y="f392"/>
                    </a:lnTo>
                    <a:lnTo>
                      <a:pt x="f499" y="f533"/>
                    </a:lnTo>
                    <a:lnTo>
                      <a:pt x="f487" y="f217"/>
                    </a:lnTo>
                    <a:lnTo>
                      <a:pt x="f564" y="f217"/>
                    </a:lnTo>
                    <a:lnTo>
                      <a:pt x="f565" y="f551"/>
                    </a:lnTo>
                    <a:lnTo>
                      <a:pt x="f485" y="f376"/>
                    </a:lnTo>
                    <a:lnTo>
                      <a:pt x="f566" y="f376"/>
                    </a:lnTo>
                    <a:lnTo>
                      <a:pt x="f506" y="f378"/>
                    </a:lnTo>
                    <a:lnTo>
                      <a:pt x="f567" y="f435"/>
                    </a:lnTo>
                    <a:lnTo>
                      <a:pt x="f567" y="f379"/>
                    </a:lnTo>
                    <a:lnTo>
                      <a:pt x="f567" y="f381"/>
                    </a:lnTo>
                    <a:lnTo>
                      <a:pt x="f567" y="f212"/>
                    </a:lnTo>
                    <a:lnTo>
                      <a:pt x="f482" y="f383"/>
                    </a:lnTo>
                    <a:lnTo>
                      <a:pt x="f483" y="f215"/>
                    </a:lnTo>
                    <a:lnTo>
                      <a:pt x="f483" y="f523"/>
                    </a:lnTo>
                    <a:lnTo>
                      <a:pt x="f482" y="f210"/>
                    </a:lnTo>
                    <a:lnTo>
                      <a:pt x="f568" y="f443"/>
                    </a:lnTo>
                    <a:lnTo>
                      <a:pt x="f569" y="f443"/>
                    </a:lnTo>
                    <a:lnTo>
                      <a:pt x="f569" y="f444"/>
                    </a:lnTo>
                    <a:lnTo>
                      <a:pt x="f569" y="f445"/>
                    </a:lnTo>
                    <a:lnTo>
                      <a:pt x="f568" y="f570"/>
                    </a:lnTo>
                    <a:lnTo>
                      <a:pt x="f569" y="f571"/>
                    </a:lnTo>
                    <a:lnTo>
                      <a:pt x="f572" y="f447"/>
                    </a:lnTo>
                    <a:lnTo>
                      <a:pt x="f476" y="f447"/>
                    </a:lnTo>
                    <a:lnTo>
                      <a:pt x="f476" y="f573"/>
                    </a:lnTo>
                    <a:lnTo>
                      <a:pt x="f509" y="f517"/>
                    </a:lnTo>
                    <a:lnTo>
                      <a:pt x="f574" y="f202"/>
                    </a:lnTo>
                    <a:lnTo>
                      <a:pt x="f574" y="f575"/>
                    </a:lnTo>
                    <a:lnTo>
                      <a:pt x="f474" y="f576"/>
                    </a:lnTo>
                    <a:lnTo>
                      <a:pt x="f471" y="f516"/>
                    </a:lnTo>
                    <a:lnTo>
                      <a:pt x="f577" y="f516"/>
                    </a:lnTo>
                    <a:lnTo>
                      <a:pt x="f578" y="f516"/>
                    </a:lnTo>
                    <a:lnTo>
                      <a:pt x="f578" y="f205"/>
                    </a:lnTo>
                    <a:lnTo>
                      <a:pt x="f579" y="f205"/>
                    </a:lnTo>
                    <a:lnTo>
                      <a:pt x="f580" y="f581"/>
                    </a:lnTo>
                    <a:lnTo>
                      <a:pt x="f580" y="f453"/>
                    </a:lnTo>
                    <a:lnTo>
                      <a:pt x="f580" y="f455"/>
                    </a:lnTo>
                    <a:lnTo>
                      <a:pt x="f582" y="f458"/>
                    </a:lnTo>
                    <a:lnTo>
                      <a:pt x="f583" y="f459"/>
                    </a:lnTo>
                    <a:lnTo>
                      <a:pt x="f584" y="f459"/>
                    </a:lnTo>
                    <a:lnTo>
                      <a:pt x="f580" y="f459"/>
                    </a:lnTo>
                    <a:lnTo>
                      <a:pt x="f579" y="f585"/>
                    </a:lnTo>
                    <a:lnTo>
                      <a:pt x="f578" y="f586"/>
                    </a:lnTo>
                    <a:lnTo>
                      <a:pt x="f578" y="f587"/>
                    </a:lnTo>
                    <a:lnTo>
                      <a:pt x="f577" y="f588"/>
                    </a:lnTo>
                    <a:lnTo>
                      <a:pt x="f589" y="f588"/>
                    </a:lnTo>
                    <a:lnTo>
                      <a:pt x="f577" y="f465"/>
                    </a:lnTo>
                    <a:lnTo>
                      <a:pt x="f580" y="f590"/>
                    </a:lnTo>
                    <a:lnTo>
                      <a:pt x="f583" y="f468"/>
                    </a:lnTo>
                    <a:lnTo>
                      <a:pt x="f583" y="f583"/>
                    </a:lnTo>
                    <a:lnTo>
                      <a:pt x="f584" y="f584"/>
                    </a:lnTo>
                    <a:lnTo>
                      <a:pt x="f580" y="f584"/>
                    </a:lnTo>
                    <a:lnTo>
                      <a:pt x="f510" y="f510"/>
                    </a:lnTo>
                    <a:lnTo>
                      <a:pt x="f510" y="f579"/>
                    </a:lnTo>
                    <a:lnTo>
                      <a:pt x="f510" y="f578"/>
                    </a:lnTo>
                    <a:lnTo>
                      <a:pt x="f580" y="f473"/>
                    </a:lnTo>
                    <a:lnTo>
                      <a:pt x="f510" y="f473"/>
                    </a:lnTo>
                    <a:lnTo>
                      <a:pt x="f510" y="f474"/>
                    </a:lnTo>
                    <a:lnTo>
                      <a:pt x="f579" y="f574"/>
                    </a:lnTo>
                    <a:lnTo>
                      <a:pt x="f580" y="f509"/>
                    </a:lnTo>
                    <a:lnTo>
                      <a:pt x="f580" y="f475"/>
                    </a:lnTo>
                    <a:lnTo>
                      <a:pt x="f580" y="f572"/>
                    </a:lnTo>
                    <a:lnTo>
                      <a:pt x="f580" y="f477"/>
                    </a:lnTo>
                    <a:lnTo>
                      <a:pt x="f580" y="f508"/>
                    </a:lnTo>
                    <a:lnTo>
                      <a:pt x="f584" y="f478"/>
                    </a:lnTo>
                    <a:lnTo>
                      <a:pt x="f580" y="f479"/>
                    </a:lnTo>
                    <a:lnTo>
                      <a:pt x="f584" y="f480"/>
                    </a:lnTo>
                    <a:lnTo>
                      <a:pt x="f584" y="f481"/>
                    </a:lnTo>
                    <a:lnTo>
                      <a:pt x="f510" y="f481"/>
                    </a:lnTo>
                    <a:lnTo>
                      <a:pt x="f510" y="f482"/>
                    </a:lnTo>
                    <a:lnTo>
                      <a:pt x="f580" y="f483"/>
                    </a:lnTo>
                    <a:lnTo>
                      <a:pt x="f510" y="f483"/>
                    </a:lnTo>
                    <a:lnTo>
                      <a:pt x="f579" y="f483"/>
                    </a:lnTo>
                    <a:lnTo>
                      <a:pt x="f578" y="f567"/>
                    </a:lnTo>
                    <a:lnTo>
                      <a:pt x="f577" y="f591"/>
                    </a:lnTo>
                    <a:lnTo>
                      <a:pt x="f578" y="f506"/>
                    </a:lnTo>
                    <a:lnTo>
                      <a:pt x="f579" y="f505"/>
                    </a:lnTo>
                    <a:lnTo>
                      <a:pt x="f579" y="f485"/>
                    </a:lnTo>
                    <a:lnTo>
                      <a:pt x="f578" y="f592"/>
                    </a:lnTo>
                    <a:lnTo>
                      <a:pt x="f510" y="f593"/>
                    </a:lnTo>
                    <a:lnTo>
                      <a:pt x="f510" y="f594"/>
                    </a:lnTo>
                    <a:lnTo>
                      <a:pt x="f580" y="f595"/>
                    </a:lnTo>
                    <a:lnTo>
                      <a:pt x="f584" y="f503"/>
                    </a:lnTo>
                    <a:lnTo>
                      <a:pt x="f580" y="f596"/>
                    </a:lnTo>
                    <a:lnTo>
                      <a:pt x="f584" y="f488"/>
                    </a:lnTo>
                    <a:lnTo>
                      <a:pt x="f584" y="f597"/>
                    </a:lnTo>
                    <a:lnTo>
                      <a:pt x="f580" y="f597"/>
                    </a:lnTo>
                    <a:lnTo>
                      <a:pt x="f584" y="f499"/>
                    </a:lnTo>
                    <a:lnTo>
                      <a:pt x="f580" y="f489"/>
                    </a:lnTo>
                    <a:lnTo>
                      <a:pt x="f580" y="f490"/>
                    </a:lnTo>
                    <a:lnTo>
                      <a:pt x="f580" y="f495"/>
                    </a:lnTo>
                    <a:lnTo>
                      <a:pt x="f580" y="f491"/>
                    </a:lnTo>
                    <a:lnTo>
                      <a:pt x="f583" y="f492"/>
                    </a:lnTo>
                    <a:lnTo>
                      <a:pt x="f510" y="f598"/>
                    </a:lnTo>
                    <a:lnTo>
                      <a:pt x="f580" y="f555"/>
                    </a:lnTo>
                    <a:lnTo>
                      <a:pt x="f580" y="f553"/>
                    </a:lnTo>
                    <a:lnTo>
                      <a:pt x="f578" y="f599"/>
                    </a:lnTo>
                    <a:lnTo>
                      <a:pt x="f578" y="f254"/>
                    </a:lnTo>
                    <a:lnTo>
                      <a:pt x="f589" y="f548"/>
                    </a:lnTo>
                    <a:lnTo>
                      <a:pt x="f589" y="f252"/>
                    </a:lnTo>
                    <a:lnTo>
                      <a:pt x="f589" y="f600"/>
                    </a:lnTo>
                    <a:lnTo>
                      <a:pt x="f471" y="f601"/>
                    </a:lnTo>
                    <a:lnTo>
                      <a:pt x="f471" y="f602"/>
                    </a:lnTo>
                    <a:lnTo>
                      <a:pt x="f471" y="f243"/>
                    </a:lnTo>
                    <a:lnTo>
                      <a:pt x="f603" y="f243"/>
                    </a:lnTo>
                    <a:lnTo>
                      <a:pt x="f474" y="f262"/>
                    </a:lnTo>
                    <a:lnTo>
                      <a:pt x="f474" y="f232"/>
                    </a:lnTo>
                    <a:lnTo>
                      <a:pt x="f604" y="f605"/>
                    </a:lnTo>
                    <a:lnTo>
                      <a:pt x="f574" y="f605"/>
                    </a:lnTo>
                    <a:lnTo>
                      <a:pt x="f509" y="f250"/>
                    </a:lnTo>
                    <a:lnTo>
                      <a:pt x="f509" y="f544"/>
                    </a:lnTo>
                    <a:lnTo>
                      <a:pt x="f509" y="f233"/>
                    </a:lnTo>
                    <a:lnTo>
                      <a:pt x="f574" y="f606"/>
                    </a:lnTo>
                    <a:lnTo>
                      <a:pt x="f574" y="f607"/>
                    </a:lnTo>
                    <a:lnTo>
                      <a:pt x="f604" y="f607"/>
                    </a:lnTo>
                    <a:lnTo>
                      <a:pt x="f474" y="f241"/>
                    </a:lnTo>
                    <a:lnTo>
                      <a:pt x="f474" y="f608"/>
                    </a:lnTo>
                    <a:lnTo>
                      <a:pt x="f473" y="f235"/>
                    </a:lnTo>
                    <a:lnTo>
                      <a:pt x="f603" y="f271"/>
                    </a:lnTo>
                    <a:lnTo>
                      <a:pt x="f603" y="f609"/>
                    </a:lnTo>
                    <a:lnTo>
                      <a:pt x="f471" y="f272"/>
                    </a:lnTo>
                    <a:lnTo>
                      <a:pt x="f471" y="f276"/>
                    </a:lnTo>
                    <a:lnTo>
                      <a:pt x="f471" y="f610"/>
                    </a:lnTo>
                    <a:lnTo>
                      <a:pt x="f577" y="f269"/>
                    </a:lnTo>
                    <a:lnTo>
                      <a:pt x="f578" y="f269"/>
                    </a:lnTo>
                    <a:lnTo>
                      <a:pt x="f579" y="f269"/>
                    </a:lnTo>
                    <a:lnTo>
                      <a:pt x="f584" y="f611"/>
                    </a:lnTo>
                    <a:lnTo>
                      <a:pt x="f590" y="f610"/>
                    </a:lnTo>
                    <a:lnTo>
                      <a:pt x="f465" y="f611"/>
                    </a:lnTo>
                    <a:lnTo>
                      <a:pt x="f466" y="f281"/>
                    </a:lnTo>
                    <a:lnTo>
                      <a:pt x="f466" y="f277"/>
                    </a:lnTo>
                    <a:lnTo>
                      <a:pt x="f461" y="f287"/>
                    </a:lnTo>
                    <a:lnTo>
                      <a:pt x="f588" y="f279"/>
                    </a:lnTo>
                    <a:lnTo>
                      <a:pt x="f612" y="f613"/>
                    </a:lnTo>
                    <a:lnTo>
                      <a:pt x="f614" y="f615"/>
                    </a:lnTo>
                    <a:lnTo>
                      <a:pt x="f614" y="f616"/>
                    </a:lnTo>
                    <a:lnTo>
                      <a:pt x="f614" y="f617"/>
                    </a:lnTo>
                    <a:lnTo>
                      <a:pt x="f614" y="f537"/>
                    </a:lnTo>
                    <a:lnTo>
                      <a:pt x="f514" y="f618"/>
                    </a:lnTo>
                    <a:lnTo>
                      <a:pt x="f619" y="f620"/>
                    </a:lnTo>
                    <a:lnTo>
                      <a:pt x="f459" y="f621"/>
                    </a:lnTo>
                    <a:lnTo>
                      <a:pt x="f619" y="f622"/>
                    </a:lnTo>
                    <a:lnTo>
                      <a:pt x="f619" y="f343"/>
                    </a:lnTo>
                    <a:lnTo>
                      <a:pt x="f460" y="f623"/>
                    </a:lnTo>
                    <a:lnTo>
                      <a:pt x="f619" y="f624"/>
                    </a:lnTo>
                    <a:lnTo>
                      <a:pt x="f619" y="f625"/>
                    </a:lnTo>
                    <a:lnTo>
                      <a:pt x="f619" y="f626"/>
                    </a:lnTo>
                    <a:lnTo>
                      <a:pt x="f619" y="f295"/>
                    </a:lnTo>
                    <a:lnTo>
                      <a:pt x="f460" y="f295"/>
                    </a:lnTo>
                    <a:lnTo>
                      <a:pt x="f460" y="f352"/>
                    </a:lnTo>
                    <a:lnTo>
                      <a:pt x="f460" y="f627"/>
                    </a:lnTo>
                    <a:lnTo>
                      <a:pt x="f460" y="f297"/>
                    </a:lnTo>
                    <a:lnTo>
                      <a:pt x="f514" y="f628"/>
                    </a:lnTo>
                    <a:lnTo>
                      <a:pt x="f619" y="f629"/>
                    </a:lnTo>
                    <a:lnTo>
                      <a:pt x="f619" y="f630"/>
                    </a:lnTo>
                    <a:lnTo>
                      <a:pt x="f619" y="f299"/>
                    </a:lnTo>
                    <a:lnTo>
                      <a:pt x="f459" y="f528"/>
                    </a:lnTo>
                    <a:lnTo>
                      <a:pt x="f459" y="f299"/>
                    </a:lnTo>
                    <a:lnTo>
                      <a:pt x="f631" y="f299"/>
                    </a:lnTo>
                    <a:lnTo>
                      <a:pt x="f457" y="f528"/>
                    </a:lnTo>
                    <a:lnTo>
                      <a:pt x="f457" y="f632"/>
                    </a:lnTo>
                    <a:lnTo>
                      <a:pt x="f456" y="f633"/>
                    </a:lnTo>
                    <a:lnTo>
                      <a:pt x="f634" y="f633"/>
                    </a:lnTo>
                    <a:lnTo>
                      <a:pt x="f635" y="f633"/>
                    </a:lnTo>
                    <a:lnTo>
                      <a:pt x="f635" y="f632"/>
                    </a:lnTo>
                    <a:lnTo>
                      <a:pt x="f635" y="f633"/>
                    </a:lnTo>
                    <a:lnTo>
                      <a:pt x="f636" y="f633"/>
                    </a:lnTo>
                    <a:lnTo>
                      <a:pt x="f453" y="f633"/>
                    </a:lnTo>
                    <a:lnTo>
                      <a:pt x="f206" y="f637"/>
                    </a:lnTo>
                    <a:lnTo>
                      <a:pt x="f206" y="f341"/>
                    </a:lnTo>
                    <a:lnTo>
                      <a:pt x="f450" y="f341"/>
                    </a:lnTo>
                    <a:lnTo>
                      <a:pt x="f450" y="f638"/>
                    </a:lnTo>
                    <a:lnTo>
                      <a:pt x="f450" y="f639"/>
                    </a:lnTo>
                    <a:lnTo>
                      <a:pt x="f450" y="f340"/>
                    </a:lnTo>
                    <a:lnTo>
                      <a:pt x="f450" y="f640"/>
                    </a:lnTo>
                    <a:lnTo>
                      <a:pt x="f450" y="f338"/>
                    </a:lnTo>
                    <a:lnTo>
                      <a:pt x="f452" y="f641"/>
                    </a:lnTo>
                    <a:lnTo>
                      <a:pt x="f204" y="f642"/>
                    </a:lnTo>
                    <a:lnTo>
                      <a:pt x="f448" y="f638"/>
                    </a:lnTo>
                    <a:lnTo>
                      <a:pt x="f643" y="f637"/>
                    </a:lnTo>
                    <a:lnTo>
                      <a:pt x="f644" y="f633"/>
                    </a:lnTo>
                    <a:lnTo>
                      <a:pt x="f644" y="f632"/>
                    </a:lnTo>
                    <a:lnTo>
                      <a:pt x="f202" y="f528"/>
                    </a:lnTo>
                    <a:lnTo>
                      <a:pt x="f197" y="f629"/>
                    </a:lnTo>
                    <a:lnTo>
                      <a:pt x="f447" y="f629"/>
                    </a:lnTo>
                    <a:lnTo>
                      <a:pt x="f200" y="f628"/>
                    </a:lnTo>
                    <a:lnTo>
                      <a:pt x="f645" y="f646"/>
                    </a:lnTo>
                    <a:lnTo>
                      <a:pt x="f647" y="f646"/>
                    </a:lnTo>
                    <a:lnTo>
                      <a:pt x="f208" y="f648"/>
                    </a:lnTo>
                    <a:lnTo>
                      <a:pt x="f441" y="f297"/>
                    </a:lnTo>
                    <a:lnTo>
                      <a:pt x="f223" y="f297"/>
                    </a:lnTo>
                    <a:lnTo>
                      <a:pt x="f210" y="f297"/>
                    </a:lnTo>
                    <a:lnTo>
                      <a:pt x="f390" y="f297"/>
                    </a:lnTo>
                    <a:lnTo>
                      <a:pt x="f213" y="f627"/>
                    </a:lnTo>
                    <a:lnTo>
                      <a:pt x="f526" y="f352"/>
                    </a:lnTo>
                    <a:lnTo>
                      <a:pt x="f381" y="f352"/>
                    </a:lnTo>
                    <a:lnTo>
                      <a:pt x="f649" y="f295"/>
                    </a:lnTo>
                    <a:lnTo>
                      <a:pt x="f379" y="f295"/>
                    </a:lnTo>
                    <a:lnTo>
                      <a:pt x="f378" y="f650"/>
                    </a:lnTo>
                    <a:lnTo>
                      <a:pt x="f376" y="f626"/>
                    </a:lnTo>
                    <a:lnTo>
                      <a:pt x="f375" y="f293"/>
                    </a:lnTo>
                    <a:lnTo>
                      <a:pt x="f551" y="f293"/>
                    </a:lnTo>
                    <a:lnTo>
                      <a:pt x="f551" y="f348"/>
                    </a:lnTo>
                    <a:lnTo>
                      <a:pt x="f651" y="f291"/>
                    </a:lnTo>
                    <a:lnTo>
                      <a:pt x="f403" y="f621"/>
                    </a:lnTo>
                    <a:lnTo>
                      <a:pt x="f47" y="f345"/>
                    </a:lnTo>
                    <a:lnTo>
                      <a:pt x="f396" y="f652"/>
                    </a:lnTo>
                    <a:lnTo>
                      <a:pt x="f653" y="f652"/>
                    </a:lnTo>
                    <a:lnTo>
                      <a:pt x="f26" y="f621"/>
                    </a:lnTo>
                    <a:lnTo>
                      <a:pt x="f56" y="f349"/>
                    </a:lnTo>
                    <a:lnTo>
                      <a:pt x="f24" y="f292"/>
                    </a:lnTo>
                    <a:lnTo>
                      <a:pt x="f24" y="f626"/>
                    </a:lnTo>
                    <a:lnTo>
                      <a:pt x="f24" y="f352"/>
                    </a:lnTo>
                    <a:lnTo>
                      <a:pt x="f74" y="f630"/>
                    </a:lnTo>
                    <a:lnTo>
                      <a:pt x="f39" y="f299"/>
                    </a:lnTo>
                    <a:lnTo>
                      <a:pt x="f59" y="f528"/>
                    </a:lnTo>
                    <a:lnTo>
                      <a:pt x="f654" y="f632"/>
                    </a:lnTo>
                    <a:lnTo>
                      <a:pt x="f655" y="f633"/>
                    </a:lnTo>
                    <a:lnTo>
                      <a:pt x="f360" y="f637"/>
                    </a:lnTo>
                    <a:lnTo>
                      <a:pt x="f354" y="f656"/>
                    </a:lnTo>
                    <a:lnTo>
                      <a:pt x="f351" y="f642"/>
                    </a:lnTo>
                    <a:lnTo>
                      <a:pt x="f138" y="f639"/>
                    </a:lnTo>
                    <a:lnTo>
                      <a:pt x="f657" y="f340"/>
                    </a:lnTo>
                    <a:lnTo>
                      <a:pt x="f657" y="f525"/>
                    </a:lnTo>
                    <a:lnTo>
                      <a:pt x="f118" y="f338"/>
                    </a:lnTo>
                    <a:lnTo>
                      <a:pt x="f183" y="f302"/>
                    </a:lnTo>
                    <a:lnTo>
                      <a:pt x="f87" y="f302"/>
                    </a:lnTo>
                    <a:lnTo>
                      <a:pt x="f89" y="f8"/>
                    </a:lnTo>
                    <a:lnTo>
                      <a:pt x="f185" y="f302"/>
                    </a:lnTo>
                    <a:lnTo>
                      <a:pt x="f121" y="f355"/>
                    </a:lnTo>
                    <a:lnTo>
                      <a:pt x="f190" y="f340"/>
                    </a:lnTo>
                    <a:lnTo>
                      <a:pt x="f190" y="f639"/>
                    </a:lnTo>
                    <a:lnTo>
                      <a:pt x="f96" y="f639"/>
                    </a:lnTo>
                    <a:lnTo>
                      <a:pt x="f109" y="f642"/>
                    </a:lnTo>
                    <a:lnTo>
                      <a:pt x="f112" y="f642"/>
                    </a:lnTo>
                    <a:lnTo>
                      <a:pt x="f111" y="f639"/>
                    </a:lnTo>
                    <a:lnTo>
                      <a:pt x="f65" y="f340"/>
                    </a:lnTo>
                    <a:lnTo>
                      <a:pt x="f106" y="f525"/>
                    </a:lnTo>
                    <a:lnTo>
                      <a:pt x="f104" y="f639"/>
                    </a:lnTo>
                    <a:lnTo>
                      <a:pt x="f100" y="f642"/>
                    </a:lnTo>
                    <a:lnTo>
                      <a:pt x="f658" y="f642"/>
                    </a:lnTo>
                    <a:lnTo>
                      <a:pt x="f155" y="f301"/>
                    </a:lnTo>
                    <a:lnTo>
                      <a:pt x="f73" y="f301"/>
                    </a:lnTo>
                    <a:lnTo>
                      <a:pt x="f659" y="f301"/>
                    </a:lnTo>
                    <a:lnTo>
                      <a:pt x="f660" y="f656"/>
                    </a:lnTo>
                    <a:lnTo>
                      <a:pt x="f3" y="f638"/>
                    </a:lnTo>
                    <a:lnTo>
                      <a:pt x="f125" y="f638"/>
                    </a:lnTo>
                    <a:lnTo>
                      <a:pt x="f661" y="f341"/>
                    </a:lnTo>
                    <a:lnTo>
                      <a:pt x="f163" y="f632"/>
                    </a:lnTo>
                    <a:lnTo>
                      <a:pt x="f91" y="f637"/>
                    </a:lnTo>
                    <a:lnTo>
                      <a:pt x="f93" y="f656"/>
                    </a:lnTo>
                    <a:lnTo>
                      <a:pt x="f44" y="f656"/>
                    </a:lnTo>
                    <a:lnTo>
                      <a:pt x="f169" y="f301"/>
                    </a:lnTo>
                    <a:lnTo>
                      <a:pt x="f166" y="f639"/>
                    </a:lnTo>
                    <a:lnTo>
                      <a:pt x="f43" y="f341"/>
                    </a:lnTo>
                    <a:lnTo>
                      <a:pt x="f86" y="f633"/>
                    </a:lnTo>
                    <a:lnTo>
                      <a:pt x="f42" y="f628"/>
                    </a:lnTo>
                    <a:lnTo>
                      <a:pt x="f42" y="f297"/>
                    </a:lnTo>
                    <a:lnTo>
                      <a:pt x="f64" y="f353"/>
                    </a:lnTo>
                    <a:lnTo>
                      <a:pt x="f126" y="f353"/>
                    </a:lnTo>
                    <a:lnTo>
                      <a:pt x="f62" y="f343"/>
                    </a:lnTo>
                    <a:lnTo>
                      <a:pt x="f123" y="f622"/>
                    </a:lnTo>
                    <a:lnTo>
                      <a:pt x="f260" y="f347"/>
                    </a:lnTo>
                    <a:lnTo>
                      <a:pt x="f260" y="f662"/>
                    </a:lnTo>
                    <a:lnTo>
                      <a:pt x="f260" y="f532"/>
                    </a:lnTo>
                    <a:lnTo>
                      <a:pt x="f58" y="f535"/>
                    </a:lnTo>
                    <a:lnTo>
                      <a:pt x="f129" y="f618"/>
                    </a:lnTo>
                    <a:lnTo>
                      <a:pt x="f177" y="f663"/>
                    </a:lnTo>
                    <a:lnTo>
                      <a:pt x="f131" y="f613"/>
                    </a:lnTo>
                    <a:lnTo>
                      <a:pt x="f48" y="f664"/>
                    </a:lnTo>
                    <a:lnTo>
                      <a:pt x="f665" y="f287"/>
                    </a:lnTo>
                    <a:lnTo>
                      <a:pt x="f158" y="f277"/>
                    </a:lnTo>
                    <a:lnTo>
                      <a:pt x="f55" y="f269"/>
                    </a:lnTo>
                    <a:lnTo>
                      <a:pt x="f123" y="f272"/>
                    </a:lnTo>
                    <a:lnTo>
                      <a:pt x="f86" y="f666"/>
                    </a:lnTo>
                    <a:lnTo>
                      <a:pt x="f166" y="f667"/>
                    </a:lnTo>
                    <a:lnTo>
                      <a:pt x="f166" y="f264"/>
                    </a:lnTo>
                    <a:lnTo>
                      <a:pt x="f43" y="f668"/>
                    </a:lnTo>
                    <a:lnTo>
                      <a:pt x="f86" y="f669"/>
                    </a:lnTo>
                    <a:lnTo>
                      <a:pt x="f60" y="f670"/>
                    </a:lnTo>
                    <a:lnTo>
                      <a:pt x="f671" y="f670"/>
                    </a:lnTo>
                    <a:lnTo>
                      <a:pt x="f256" y="f500"/>
                    </a:lnTo>
                    <a:lnTo>
                      <a:pt x="f127" y="f503"/>
                    </a:lnTo>
                    <a:lnTo>
                      <a:pt x="f44" y="f595"/>
                    </a:lnTo>
                    <a:lnTo>
                      <a:pt x="f167" y="f595"/>
                    </a:lnTo>
                    <a:lnTo>
                      <a:pt x="f44" y="f486"/>
                    </a:lnTo>
                    <a:lnTo>
                      <a:pt x="f44" y="f505"/>
                    </a:lnTo>
                    <a:lnTo>
                      <a:pt x="f167" y="f672"/>
                    </a:lnTo>
                    <a:lnTo>
                      <a:pt x="f77" y="f508"/>
                    </a:lnTo>
                    <a:lnTo>
                      <a:pt x="f76" y="f474"/>
                    </a:lnTo>
                    <a:lnTo>
                      <a:pt x="f78" y="f589"/>
                    </a:lnTo>
                    <a:lnTo>
                      <a:pt x="f93" y="f673"/>
                    </a:lnTo>
                    <a:lnTo>
                      <a:pt x="f44" y="f673"/>
                    </a:lnTo>
                    <a:lnTo>
                      <a:pt x="f83" y="f510"/>
                    </a:lnTo>
                    <a:lnTo>
                      <a:pt x="f165" y="f461"/>
                    </a:lnTo>
                    <a:lnTo>
                      <a:pt x="f58" y="f513"/>
                    </a:lnTo>
                    <a:lnTo>
                      <a:pt x="f46" y="f458"/>
                    </a:lnTo>
                    <a:lnTo>
                      <a:pt x="f674" y="f636"/>
                    </a:lnTo>
                    <a:lnTo>
                      <a:pt x="f260" y="f452"/>
                    </a:lnTo>
                    <a:lnTo>
                      <a:pt x="f58" y="f576"/>
                    </a:lnTo>
                    <a:lnTo>
                      <a:pt x="f177" y="f576"/>
                    </a:lnTo>
                    <a:lnTo>
                      <a:pt x="f675" y="f517"/>
                    </a:lnTo>
                    <a:lnTo>
                      <a:pt x="f179" y="f446"/>
                    </a:lnTo>
                    <a:lnTo>
                      <a:pt x="f179" y="f645"/>
                    </a:lnTo>
                    <a:lnTo>
                      <a:pt x="f676" y="f520"/>
                    </a:lnTo>
                    <a:lnTo>
                      <a:pt x="f52" y="f520"/>
                    </a:lnTo>
                    <a:lnTo>
                      <a:pt x="f179" y="f2"/>
                    </a:lnTo>
                    <a:lnTo>
                      <a:pt x="f137" y="f383"/>
                    </a:lnTo>
                    <a:lnTo>
                      <a:pt x="f137" y="f380"/>
                    </a:lnTo>
                    <a:lnTo>
                      <a:pt x="f137" y="f435"/>
                    </a:lnTo>
                    <a:lnTo>
                      <a:pt x="f150" y="f381"/>
                    </a:lnTo>
                    <a:lnTo>
                      <a:pt x="f192" y="f380"/>
                    </a:lnTo>
                    <a:lnTo>
                      <a:pt x="f677" y="f431"/>
                    </a:lnTo>
                    <a:lnTo>
                      <a:pt x="f144" y="f678"/>
                    </a:lnTo>
                    <a:lnTo>
                      <a:pt x="f679" y="f431"/>
                    </a:lnTo>
                    <a:lnTo>
                      <a:pt x="f193" y="f523"/>
                    </a:lnTo>
                    <a:lnTo>
                      <a:pt x="f221" y="f383"/>
                    </a:lnTo>
                    <a:lnTo>
                      <a:pt x="f680" y="f526"/>
                    </a:lnTo>
                    <a:lnTo>
                      <a:pt x="f681" y="f381"/>
                    </a:lnTo>
                    <a:lnTo>
                      <a:pt x="f681" y="f379"/>
                    </a:lnTo>
                    <a:lnTo>
                      <a:pt x="f681" y="f435"/>
                    </a:lnTo>
                    <a:lnTo>
                      <a:pt x="f198" y="f379"/>
                    </a:lnTo>
                    <a:lnTo>
                      <a:pt x="f682" y="f430"/>
                    </a:lnTo>
                    <a:lnTo>
                      <a:pt x="f683" y="f436"/>
                    </a:lnTo>
                    <a:lnTo>
                      <a:pt x="f684" y="f379"/>
                    </a:lnTo>
                    <a:lnTo>
                      <a:pt x="f685" y="f429"/>
                    </a:lnTo>
                    <a:lnTo>
                      <a:pt x="f6" y="f217"/>
                    </a:lnTo>
                    <a:lnTo>
                      <a:pt x="f686" y="f533"/>
                    </a:lnTo>
                    <a:lnTo>
                      <a:pt x="f687" y="f373"/>
                    </a:lnTo>
                    <a:lnTo>
                      <a:pt x="f684" y="f33"/>
                    </a:lnTo>
                    <a:lnTo>
                      <a:pt x="f688" y="f375"/>
                    </a:lnTo>
                    <a:lnTo>
                      <a:pt x="f682" y="f435"/>
                    </a:lnTo>
                    <a:lnTo>
                      <a:pt x="f689" y="f392"/>
                    </a:lnTo>
                    <a:lnTo>
                      <a:pt x="f689" y="f534"/>
                    </a:lnTo>
                    <a:lnTo>
                      <a:pt x="f690" y="f13"/>
                    </a:lnTo>
                    <a:lnTo>
                      <a:pt x="f227" y="f49"/>
                    </a:lnTo>
                    <a:lnTo>
                      <a:pt x="f691" y="f396"/>
                    </a:lnTo>
                    <a:lnTo>
                      <a:pt x="f196" y="f33"/>
                    </a:lnTo>
                    <a:lnTo>
                      <a:pt x="f680" y="f551"/>
                    </a:lnTo>
                    <a:lnTo>
                      <a:pt x="f679" y="f429"/>
                    </a:lnTo>
                    <a:lnTo>
                      <a:pt x="f148" y="f379"/>
                    </a:lnTo>
                    <a:lnTo>
                      <a:pt x="f692" y="f380"/>
                    </a:lnTo>
                    <a:lnTo>
                      <a:pt x="f693" y="f383"/>
                    </a:lnTo>
                    <a:lnTo>
                      <a:pt x="f216" y="f380"/>
                    </a:lnTo>
                    <a:lnTo>
                      <a:pt x="f144" y="f379"/>
                    </a:lnTo>
                    <a:lnTo>
                      <a:pt x="f146" y="f376"/>
                    </a:lnTo>
                    <a:lnTo>
                      <a:pt x="f692" y="f551"/>
                    </a:lnTo>
                    <a:lnTo>
                      <a:pt x="f21" y="f534"/>
                    </a:lnTo>
                    <a:lnTo>
                      <a:pt x="f679" y="f10"/>
                    </a:lnTo>
                    <a:lnTo>
                      <a:pt x="f146" y="f49"/>
                    </a:lnTo>
                    <a:lnTo>
                      <a:pt x="f219" y="f30"/>
                    </a:lnTo>
                    <a:lnTo>
                      <a:pt x="f218" y="f49"/>
                    </a:lnTo>
                    <a:lnTo>
                      <a:pt x="f152" y="f367"/>
                    </a:lnTo>
                    <a:lnTo>
                      <a:pt x="f694" y="f47"/>
                    </a:lnTo>
                    <a:lnTo>
                      <a:pt x="f695" y="f35"/>
                    </a:lnTo>
                    <a:lnTo>
                      <a:pt x="f142" y="f33"/>
                    </a:lnTo>
                    <a:lnTo>
                      <a:pt x="f245" y="f45"/>
                    </a:lnTo>
                    <a:lnTo>
                      <a:pt x="f179" y="f45"/>
                    </a:lnTo>
                    <a:lnTo>
                      <a:pt x="f696" y="f11"/>
                    </a:lnTo>
                    <a:lnTo>
                      <a:pt x="f696" y="f385"/>
                    </a:lnTo>
                    <a:lnTo>
                      <a:pt x="f179" y="f378"/>
                    </a:lnTo>
                    <a:lnTo>
                      <a:pt x="f179" y="f379"/>
                    </a:lnTo>
                    <a:lnTo>
                      <a:pt x="f179" y="f436"/>
                    </a:lnTo>
                    <a:lnTo>
                      <a:pt x="f154" y="f212"/>
                    </a:lnTo>
                    <a:lnTo>
                      <a:pt x="f696" y="f225"/>
                    </a:lnTo>
                    <a:lnTo>
                      <a:pt x="f55" y="f381"/>
                    </a:lnTo>
                    <a:lnTo>
                      <a:pt x="f177" y="f212"/>
                    </a:lnTo>
                    <a:lnTo>
                      <a:pt x="f256" y="f526"/>
                    </a:lnTo>
                    <a:lnTo>
                      <a:pt x="f130" y="f212"/>
                    </a:lnTo>
                    <a:lnTo>
                      <a:pt x="f674" y="f381"/>
                    </a:lnTo>
                    <a:lnTo>
                      <a:pt x="f133" y="f430"/>
                    </a:lnTo>
                    <a:lnTo>
                      <a:pt x="f158" y="f379"/>
                    </a:lnTo>
                    <a:lnTo>
                      <a:pt x="f180" y="f435"/>
                    </a:lnTo>
                    <a:lnTo>
                      <a:pt x="f675" y="f533"/>
                    </a:lnTo>
                    <a:lnTo>
                      <a:pt x="f675" y="f11"/>
                    </a:lnTo>
                    <a:lnTo>
                      <a:pt x="f675" y="f10"/>
                    </a:lnTo>
                    <a:lnTo>
                      <a:pt x="f675" y="f13"/>
                    </a:lnTo>
                    <a:lnTo>
                      <a:pt x="f665" y="f13"/>
                    </a:lnTo>
                    <a:lnTo>
                      <a:pt x="f50" y="f13"/>
                    </a:lnTo>
                    <a:lnTo>
                      <a:pt x="f129" y="f35"/>
                    </a:lnTo>
                    <a:lnTo>
                      <a:pt x="f46" y="f35"/>
                    </a:lnTo>
                    <a:lnTo>
                      <a:pt x="f80" y="f373"/>
                    </a:lnTo>
                    <a:lnTo>
                      <a:pt x="f169" y="f373"/>
                    </a:lnTo>
                    <a:lnTo>
                      <a:pt x="f88" y="f220"/>
                    </a:lnTo>
                    <a:lnTo>
                      <a:pt x="f88" y="f217"/>
                    </a:lnTo>
                    <a:lnTo>
                      <a:pt x="f170" y="f379"/>
                    </a:lnTo>
                    <a:lnTo>
                      <a:pt x="f64" y="f436"/>
                    </a:lnTo>
                    <a:lnTo>
                      <a:pt x="f80" y="f381"/>
                    </a:lnTo>
                    <a:lnTo>
                      <a:pt x="f62" y="f383"/>
                    </a:lnTo>
                    <a:lnTo>
                      <a:pt x="f165" y="f438"/>
                    </a:lnTo>
                    <a:lnTo>
                      <a:pt x="f327" y="f382"/>
                    </a:lnTo>
                    <a:lnTo>
                      <a:pt x="f129" y="f523"/>
                    </a:lnTo>
                    <a:lnTo>
                      <a:pt x="f130" y="f431"/>
                    </a:lnTo>
                    <a:lnTo>
                      <a:pt x="f48" y="f210"/>
                    </a:lnTo>
                    <a:lnTo>
                      <a:pt x="f133" y="f697"/>
                    </a:lnTo>
                    <a:lnTo>
                      <a:pt x="f184" y="f442"/>
                    </a:lnTo>
                    <a:lnTo>
                      <a:pt x="f184" y="f443"/>
                    </a:lnTo>
                    <a:lnTo>
                      <a:pt x="f162" y="f223"/>
                    </a:lnTo>
                    <a:lnTo>
                      <a:pt x="f674" y="f210"/>
                    </a:lnTo>
                    <a:lnTo>
                      <a:pt x="f698" y="f390"/>
                    </a:lnTo>
                    <a:lnTo>
                      <a:pt x="f280" y="f215"/>
                    </a:lnTo>
                    <a:lnTo>
                      <a:pt x="f42" y="f438"/>
                    </a:lnTo>
                    <a:lnTo>
                      <a:pt x="f44" y="f381"/>
                    </a:lnTo>
                    <a:lnTo>
                      <a:pt x="f93" y="f436"/>
                    </a:lnTo>
                    <a:lnTo>
                      <a:pt x="f167" y="f379"/>
                    </a:lnTo>
                    <a:lnTo>
                      <a:pt x="f167" y="f435"/>
                    </a:lnTo>
                    <a:lnTo>
                      <a:pt x="f77" y="f379"/>
                    </a:lnTo>
                    <a:lnTo>
                      <a:pt x="f78" y="f430"/>
                    </a:lnTo>
                    <a:lnTo>
                      <a:pt x="f78" y="f225"/>
                    </a:lnTo>
                    <a:lnTo>
                      <a:pt x="f78" y="f431"/>
                    </a:lnTo>
                    <a:lnTo>
                      <a:pt x="f91" y="f697"/>
                    </a:lnTo>
                    <a:lnTo>
                      <a:pt x="f76" y="f442"/>
                    </a:lnTo>
                    <a:lnTo>
                      <a:pt x="f125" y="f223"/>
                    </a:lnTo>
                    <a:lnTo>
                      <a:pt x="f3" y="f520"/>
                    </a:lnTo>
                    <a:lnTo>
                      <a:pt x="f3" y="f446"/>
                    </a:lnTo>
                    <a:lnTo>
                      <a:pt x="f125" y="f519"/>
                    </a:lnTo>
                    <a:lnTo>
                      <a:pt x="f661" y="f447"/>
                    </a:lnTo>
                    <a:lnTo>
                      <a:pt x="f76" y="f699"/>
                    </a:lnTo>
                    <a:lnTo>
                      <a:pt x="f660" y="f197"/>
                    </a:lnTo>
                    <a:lnTo>
                      <a:pt x="f104" y="f570"/>
                    </a:lnTo>
                    <a:lnTo>
                      <a:pt x="f106" y="f520"/>
                    </a:lnTo>
                    <a:lnTo>
                      <a:pt x="f115" y="f444"/>
                    </a:lnTo>
                    <a:lnTo>
                      <a:pt x="f67" y="f444"/>
                    </a:lnTo>
                    <a:lnTo>
                      <a:pt x="f334" y="f444"/>
                    </a:lnTo>
                    <a:lnTo>
                      <a:pt x="f147" y="f223"/>
                    </a:lnTo>
                    <a:lnTo>
                      <a:pt x="f101" y="f678"/>
                    </a:lnTo>
                    <a:lnTo>
                      <a:pt x="f114" y="f697"/>
                    </a:lnTo>
                    <a:lnTo>
                      <a:pt x="f116" y="f210"/>
                    </a:lnTo>
                    <a:lnTo>
                      <a:pt x="f155" y="f431"/>
                    </a:lnTo>
                    <a:lnTo>
                      <a:pt x="f659" y="f215"/>
                    </a:lnTo>
                    <a:lnTo>
                      <a:pt x="f3" y="f225"/>
                    </a:lnTo>
                    <a:lnTo>
                      <a:pt x="f100" y="f380"/>
                    </a:lnTo>
                    <a:lnTo>
                      <a:pt x="f105" y="f436"/>
                    </a:lnTo>
                    <a:lnTo>
                      <a:pt x="f105" y="f379"/>
                    </a:lnTo>
                    <a:lnTo>
                      <a:pt x="f116" y="f378"/>
                    </a:lnTo>
                    <a:lnTo>
                      <a:pt x="f104" y="f220"/>
                    </a:lnTo>
                    <a:lnTo>
                      <a:pt x="f100" y="f533"/>
                    </a:lnTo>
                    <a:lnTo>
                      <a:pt x="f658" y="f534"/>
                    </a:lnTo>
                    <a:lnTo>
                      <a:pt x="f700" y="f373"/>
                    </a:lnTo>
                    <a:lnTo>
                      <a:pt x="f75" y="f35"/>
                    </a:lnTo>
                    <a:lnTo>
                      <a:pt x="f3" y="f403"/>
                    </a:lnTo>
                    <a:lnTo>
                      <a:pt x="f155" y="f47"/>
                    </a:lnTo>
                    <a:lnTo>
                      <a:pt x="f701" y="f45"/>
                    </a:lnTo>
                    <a:lnTo>
                      <a:pt x="f107" y="f396"/>
                    </a:lnTo>
                    <a:lnTo>
                      <a:pt x="f114" y="f51"/>
                    </a:lnTo>
                    <a:lnTo>
                      <a:pt x="f116" y="f37"/>
                    </a:lnTo>
                    <a:lnTo>
                      <a:pt x="f658" y="f49"/>
                    </a:lnTo>
                    <a:lnTo>
                      <a:pt x="f75" y="f51"/>
                    </a:lnTo>
                    <a:lnTo>
                      <a:pt x="f106" y="f28"/>
                    </a:lnTo>
                    <a:lnTo>
                      <a:pt x="f113" y="f19"/>
                    </a:lnTo>
                    <a:lnTo>
                      <a:pt x="f111" y="f63"/>
                    </a:lnTo>
                    <a:lnTo>
                      <a:pt x="f334" y="f63"/>
                    </a:lnTo>
                    <a:lnTo>
                      <a:pt x="f65" y="f74"/>
                    </a:lnTo>
                    <a:lnTo>
                      <a:pt x="f103" y="f20"/>
                    </a:lnTo>
                    <a:lnTo>
                      <a:pt x="f105" y="f72"/>
                    </a:lnTo>
                    <a:lnTo>
                      <a:pt x="f116" y="f59"/>
                    </a:lnTo>
                    <a:lnTo>
                      <a:pt x="f65" y="f702"/>
                    </a:lnTo>
                    <a:lnTo>
                      <a:pt x="f115" y="f79"/>
                    </a:lnTo>
                    <a:lnTo>
                      <a:pt x="f101" y="f351"/>
                    </a:lnTo>
                    <a:lnTo>
                      <a:pt x="f145" y="f90"/>
                    </a:lnTo>
                    <a:lnTo>
                      <a:pt x="f89" y="f145"/>
                    </a:lnTo>
                    <a:lnTo>
                      <a:pt x="f181" y="f108"/>
                    </a:lnTo>
                    <a:lnTo>
                      <a:pt x="f119" y="f96"/>
                    </a:lnTo>
                    <a:lnTo>
                      <a:pt x="f360" y="f108"/>
                    </a:lnTo>
                    <a:lnTo>
                      <a:pt x="f543" y="f128"/>
                    </a:lnTo>
                    <a:lnTo>
                      <a:pt x="f541" y="f132"/>
                    </a:lnTo>
                    <a:lnTo>
                      <a:pt x="f59" y="f703"/>
                    </a:lnTo>
                    <a:lnTo>
                      <a:pt x="f61" y="f66"/>
                    </a:lnTo>
                    <a:lnTo>
                      <a:pt x="f61" y="f108"/>
                    </a:lnTo>
                    <a:lnTo>
                      <a:pt x="f702" y="f112"/>
                    </a:lnTo>
                    <a:lnTo>
                      <a:pt x="f360" y="f101"/>
                    </a:lnTo>
                    <a:lnTo>
                      <a:pt x="f351" y="f704"/>
                    </a:lnTo>
                    <a:lnTo>
                      <a:pt x="f351" y="f103"/>
                    </a:lnTo>
                    <a:lnTo>
                      <a:pt x="f705" y="f70"/>
                    </a:lnTo>
                    <a:lnTo>
                      <a:pt x="f71" y="f706"/>
                    </a:lnTo>
                    <a:lnTo>
                      <a:pt x="f82" y="f122"/>
                    </a:lnTo>
                    <a:lnTo>
                      <a:pt x="f707" y="f164"/>
                    </a:lnTo>
                    <a:lnTo>
                      <a:pt x="f24" y="f706"/>
                    </a:lnTo>
                    <a:lnTo>
                      <a:pt x="f17" y="f73"/>
                    </a:lnTo>
                    <a:lnTo>
                      <a:pt x="f37" y="f3"/>
                    </a:lnTo>
                    <a:lnTo>
                      <a:pt x="f15" y="f98"/>
                    </a:lnTo>
                    <a:lnTo>
                      <a:pt x="f26" y="f117"/>
                    </a:lnTo>
                    <a:lnTo>
                      <a:pt x="f19" y="f167"/>
                    </a:lnTo>
                    <a:lnTo>
                      <a:pt x="f708" y="f124"/>
                    </a:lnTo>
                    <a:lnTo>
                      <a:pt x="f707" y="f268"/>
                    </a:lnTo>
                    <a:lnTo>
                      <a:pt x="f79" y="f268"/>
                    </a:lnTo>
                    <a:lnTo>
                      <a:pt x="f354" y="f126"/>
                    </a:lnTo>
                    <a:lnTo>
                      <a:pt x="f351" y="f46"/>
                    </a:lnTo>
                    <a:lnTo>
                      <a:pt x="f350" y="f58"/>
                    </a:lnTo>
                    <a:lnTo>
                      <a:pt x="f360" y="f256"/>
                    </a:lnTo>
                    <a:lnTo>
                      <a:pt x="f702" y="f709"/>
                    </a:lnTo>
                    <a:lnTo>
                      <a:pt x="f59" y="f46"/>
                    </a:lnTo>
                    <a:lnTo>
                      <a:pt x="f54" y="f83"/>
                    </a:lnTo>
                    <a:lnTo>
                      <a:pt x="f54" y="f127"/>
                    </a:lnTo>
                    <a:lnTo>
                      <a:pt x="f54" y="f83"/>
                    </a:lnTo>
                    <a:lnTo>
                      <a:pt x="f24" y="f327"/>
                    </a:lnTo>
                    <a:lnTo>
                      <a:pt x="f39" y="f674"/>
                    </a:lnTo>
                    <a:lnTo>
                      <a:pt x="f72" y="f177"/>
                    </a:lnTo>
                    <a:lnTo>
                      <a:pt x="f56" y="f177"/>
                    </a:lnTo>
                    <a:lnTo>
                      <a:pt x="f19" y="f48"/>
                    </a:lnTo>
                    <a:lnTo>
                      <a:pt x="f707" y="f158"/>
                    </a:lnTo>
                    <a:lnTo>
                      <a:pt x="f59" y="f286"/>
                    </a:lnTo>
                    <a:lnTo>
                      <a:pt x="f72" y="f211"/>
                    </a:lnTo>
                    <a:lnTo>
                      <a:pt x="f61" y="f300"/>
                    </a:lnTo>
                    <a:lnTo>
                      <a:pt x="f59" y="f209"/>
                    </a:lnTo>
                    <a:lnTo>
                      <a:pt x="f708" y="f695"/>
                    </a:lnTo>
                    <a:lnTo>
                      <a:pt x="f74" y="f245"/>
                    </a:lnTo>
                    <a:lnTo>
                      <a:pt x="f74" y="f141"/>
                    </a:lnTo>
                    <a:lnTo>
                      <a:pt x="f74" y="f191"/>
                    </a:lnTo>
                    <a:lnTo>
                      <a:pt x="f28" y="f191"/>
                    </a:lnTo>
                    <a:lnTo>
                      <a:pt x="f22" y="f189"/>
                    </a:lnTo>
                    <a:lnTo>
                      <a:pt x="f367" y="f282"/>
                    </a:lnTo>
                    <a:lnTo>
                      <a:pt x="f401" y="f53"/>
                    </a:lnTo>
                    <a:lnTo>
                      <a:pt x="f13" y="f136"/>
                    </a:lnTo>
                    <a:lnTo>
                      <a:pt x="f10" y="f134"/>
                    </a:lnTo>
                    <a:lnTo>
                      <a:pt x="f13" y="f665"/>
                    </a:lnTo>
                    <a:lnTo>
                      <a:pt x="f33" y="f133"/>
                    </a:lnTo>
                    <a:lnTo>
                      <a:pt x="f651" y="f676"/>
                    </a:lnTo>
                    <a:lnTo>
                      <a:pt x="f551" y="f53"/>
                    </a:lnTo>
                    <a:lnTo>
                      <a:pt x="f378" y="f133"/>
                    </a:lnTo>
                    <a:lnTo>
                      <a:pt x="f430" y="f129"/>
                    </a:lnTo>
                    <a:lnTo>
                      <a:pt x="f526" y="f256"/>
                    </a:lnTo>
                    <a:lnTo>
                      <a:pt x="f710" y="f259"/>
                    </a:lnTo>
                    <a:lnTo>
                      <a:pt x="f526" y="f282"/>
                    </a:lnTo>
                    <a:lnTo>
                      <a:pt x="f380" y="f211"/>
                    </a:lnTo>
                    <a:lnTo>
                      <a:pt x="f430" y="f153"/>
                    </a:lnTo>
                    <a:lnTo>
                      <a:pt x="f526" y="f300"/>
                    </a:lnTo>
                    <a:lnTo>
                      <a:pt x="f213" y="f211"/>
                    </a:lnTo>
                    <a:lnTo>
                      <a:pt x="f390" y="f134"/>
                    </a:lnTo>
                    <a:lnTo>
                      <a:pt x="f433" y="f179"/>
                    </a:lnTo>
                    <a:lnTo>
                      <a:pt x="f390" y="f55"/>
                    </a:lnTo>
                    <a:lnTo>
                      <a:pt x="f210" y="f55"/>
                    </a:lnTo>
                    <a:lnTo>
                      <a:pt x="f2" y="f179"/>
                    </a:lnTo>
                    <a:lnTo>
                      <a:pt x="f443" y="f134"/>
                    </a:lnTo>
                    <a:lnTo>
                      <a:pt x="f444" y="f189"/>
                    </a:lnTo>
                    <a:lnTo>
                      <a:pt x="f446" y="f53"/>
                    </a:lnTo>
                    <a:lnTo>
                      <a:pt x="f200" y="f53"/>
                    </a:lnTo>
                    <a:lnTo>
                      <a:pt x="f197" y="f134"/>
                    </a:lnTo>
                    <a:lnTo>
                      <a:pt x="f199" y="f189"/>
                    </a:lnTo>
                    <a:lnTo>
                      <a:pt x="f202" y="f180"/>
                    </a:lnTo>
                    <a:lnTo>
                      <a:pt x="f197" y="f133"/>
                    </a:lnTo>
                    <a:lnTo>
                      <a:pt x="f518" y="f256"/>
                    </a:lnTo>
                    <a:lnTo>
                      <a:pt x="f444" y="f129"/>
                    </a:lnTo>
                    <a:lnTo>
                      <a:pt x="f645" y="f46"/>
                    </a:lnTo>
                    <a:lnTo>
                      <a:pt x="f571" y="f711"/>
                    </a:lnTo>
                    <a:lnTo>
                      <a:pt x="f645" y="f127"/>
                    </a:lnTo>
                    <a:lnTo>
                      <a:pt x="f444" y="f80"/>
                    </a:lnTo>
                    <a:lnTo>
                      <a:pt x="f223" y="f88"/>
                    </a:lnTo>
                    <a:lnTo>
                      <a:pt x="f390" y="f98"/>
                    </a:lnTo>
                    <a:lnTo>
                      <a:pt x="f215" y="f161"/>
                    </a:lnTo>
                    <a:lnTo>
                      <a:pt x="f380" y="f106"/>
                    </a:lnTo>
                    <a:lnTo>
                      <a:pt x="f378" y="f67"/>
                    </a:lnTo>
                    <a:lnTo>
                      <a:pt x="f215" y="f116"/>
                    </a:lnTo>
                    <a:lnTo>
                      <a:pt x="f215" y="f113"/>
                    </a:lnTo>
                    <a:lnTo>
                      <a:pt x="f649" y="f334"/>
                    </a:lnTo>
                    <a:lnTo>
                      <a:pt x="f649" y="f111"/>
                    </a:lnTo>
                    <a:lnTo>
                      <a:pt x="f380" y="f147"/>
                    </a:lnTo>
                    <a:lnTo>
                      <a:pt x="f215" y="f704"/>
                    </a:lnTo>
                    <a:lnTo>
                      <a:pt x="f382" y="f704"/>
                    </a:lnTo>
                    <a:lnTo>
                      <a:pt x="f213" y="f101"/>
                    </a:lnTo>
                    <a:lnTo>
                      <a:pt x="f213" y="f110"/>
                    </a:lnTo>
                    <a:lnTo>
                      <a:pt x="f431" y="f96"/>
                    </a:lnTo>
                    <a:lnTo>
                      <a:pt x="f213" y="f66"/>
                    </a:lnTo>
                    <a:lnTo>
                      <a:pt x="f433" y="f92"/>
                    </a:lnTo>
                    <a:lnTo>
                      <a:pt x="f710" y="f90"/>
                    </a:lnTo>
                    <a:lnTo>
                      <a:pt x="f212" y="f69"/>
                    </a:lnTo>
                    <a:lnTo>
                      <a:pt x="f212" y="f705"/>
                    </a:lnTo>
                    <a:lnTo>
                      <a:pt x="f526" y="f354"/>
                    </a:lnTo>
                    <a:lnTo>
                      <a:pt x="f390" y="f351"/>
                    </a:lnTo>
                    <a:lnTo>
                      <a:pt x="f213" y="f81"/>
                    </a:lnTo>
                    <a:lnTo>
                      <a:pt x="f383" y="f61"/>
                    </a:lnTo>
                    <a:lnTo>
                      <a:pt x="f379" y="f74"/>
                    </a:lnTo>
                    <a:lnTo>
                      <a:pt x="f430" y="f30"/>
                    </a:lnTo>
                    <a:lnTo>
                      <a:pt x="f649" y="f49"/>
                    </a:lnTo>
                    <a:lnTo>
                      <a:pt x="f649" y="f13"/>
                    </a:lnTo>
                    <a:lnTo>
                      <a:pt x="f212" y="f388"/>
                    </a:lnTo>
                    <a:lnTo>
                      <a:pt x="f383" y="f551"/>
                    </a:lnTo>
                    <a:lnTo>
                      <a:pt x="f213" y="f551"/>
                    </a:lnTo>
                    <a:lnTo>
                      <a:pt x="f382" y="f534"/>
                    </a:lnTo>
                    <a:lnTo>
                      <a:pt x="f383" y="f33"/>
                    </a:lnTo>
                    <a:lnTo>
                      <a:pt x="f383" y="f396"/>
                    </a:lnTo>
                    <a:lnTo>
                      <a:pt x="f213" y="f396"/>
                    </a:lnTo>
                    <a:lnTo>
                      <a:pt x="f210" y="f45"/>
                    </a:lnTo>
                    <a:lnTo>
                      <a:pt x="f431" y="f35"/>
                    </a:lnTo>
                    <a:lnTo>
                      <a:pt x="f431" y="f373"/>
                    </a:lnTo>
                    <a:lnTo>
                      <a:pt x="f223" y="f388"/>
                    </a:lnTo>
                    <a:lnTo>
                      <a:pt x="f441" y="f388"/>
                    </a:lnTo>
                    <a:lnTo>
                      <a:pt x="f2" y="f388"/>
                    </a:lnTo>
                    <a:lnTo>
                      <a:pt x="f194" y="f401"/>
                    </a:lnTo>
                    <a:lnTo>
                      <a:pt x="f443" y="f56"/>
                    </a:lnTo>
                    <a:lnTo>
                      <a:pt x="f571" y="f72"/>
                    </a:lnTo>
                    <a:lnTo>
                      <a:pt x="f200" y="f59"/>
                    </a:lnTo>
                    <a:lnTo>
                      <a:pt x="f197" y="f356"/>
                    </a:lnTo>
                    <a:lnTo>
                      <a:pt x="f573" y="f354"/>
                    </a:lnTo>
                    <a:lnTo>
                      <a:pt x="f517" y="f350"/>
                    </a:lnTo>
                    <a:lnTo>
                      <a:pt x="f712" y="f350"/>
                    </a:lnTo>
                    <a:lnTo>
                      <a:pt x="f647" y="f713"/>
                    </a:lnTo>
                    <a:lnTo>
                      <a:pt x="f571" y="f89"/>
                    </a:lnTo>
                    <a:lnTo>
                      <a:pt x="f518" y="f108"/>
                    </a:lnTo>
                    <a:lnTo>
                      <a:pt x="f448" y="f107"/>
                    </a:lnTo>
                    <a:lnTo>
                      <a:pt x="f635" y="f91"/>
                    </a:lnTo>
                    <a:lnTo>
                      <a:pt x="f634" y="f170"/>
                    </a:lnTo>
                    <a:lnTo>
                      <a:pt x="f456" y="f714"/>
                    </a:lnTo>
                    <a:lnTo>
                      <a:pt x="f514" y="f259"/>
                    </a:lnTo>
                    <a:lnTo>
                      <a:pt x="f461" y="f300"/>
                    </a:lnTo>
                    <a:lnTo>
                      <a:pt x="f583" y="f146"/>
                    </a:lnTo>
                    <a:lnTo>
                      <a:pt x="f510" y="f693"/>
                    </a:lnTo>
                    <a:lnTo>
                      <a:pt x="f577" y="f304"/>
                    </a:lnTo>
                    <a:lnTo>
                      <a:pt x="f577" y="f134"/>
                    </a:lnTo>
                    <a:lnTo>
                      <a:pt x="f474" y="f134"/>
                    </a:lnTo>
                    <a:lnTo>
                      <a:pt x="f604" y="f131"/>
                    </a:lnTo>
                    <a:lnTo>
                      <a:pt x="f589" y="f58"/>
                    </a:lnTo>
                    <a:lnTo>
                      <a:pt x="f715" y="f280"/>
                    </a:lnTo>
                    <a:lnTo>
                      <a:pt x="f466" y="f64"/>
                    </a:lnTo>
                    <a:lnTo>
                      <a:pt x="f465" y="f126"/>
                    </a:lnTo>
                    <a:lnTo>
                      <a:pt x="f510" y="f127"/>
                    </a:lnTo>
                    <a:lnTo>
                      <a:pt x="f574" y="f85"/>
                    </a:lnTo>
                    <a:lnTo>
                      <a:pt x="f509" y="f93"/>
                    </a:lnTo>
                    <a:lnTo>
                      <a:pt x="f509" y="f167"/>
                    </a:lnTo>
                    <a:lnTo>
                      <a:pt x="f509" y="f98"/>
                    </a:lnTo>
                    <a:lnTo>
                      <a:pt x="f509" y="f157"/>
                    </a:lnTo>
                    <a:lnTo>
                      <a:pt x="f509" y="f101"/>
                    </a:lnTo>
                    <a:lnTo>
                      <a:pt x="f509" y="f99"/>
                    </a:lnTo>
                    <a:lnTo>
                      <a:pt x="f568" y="f704"/>
                    </a:lnTo>
                    <a:lnTo>
                      <a:pt x="f716" y="f103"/>
                    </a:lnTo>
                    <a:lnTo>
                      <a:pt x="f717" y="f103"/>
                    </a:lnTo>
                    <a:lnTo>
                      <a:pt x="f483" y="f332"/>
                    </a:lnTo>
                    <a:lnTo>
                      <a:pt x="f506" y="f73"/>
                    </a:lnTo>
                    <a:lnTo>
                      <a:pt x="f718" y="f73"/>
                    </a:lnTo>
                    <a:lnTo>
                      <a:pt x="f503" y="f73"/>
                    </a:lnTo>
                    <a:lnTo>
                      <a:pt x="f488" y="f706"/>
                    </a:lnTo>
                    <a:lnTo>
                      <a:pt x="f593" y="f95"/>
                    </a:lnTo>
                    <a:lnTo>
                      <a:pt x="f595" y="f168"/>
                    </a:lnTo>
                    <a:lnTo>
                      <a:pt x="f592" y="f168"/>
                    </a:lnTo>
                    <a:lnTo>
                      <a:pt x="f503" y="f280"/>
                    </a:lnTo>
                    <a:lnTo>
                      <a:pt x="f502" y="f280"/>
                    </a:lnTo>
                    <a:lnTo>
                      <a:pt x="f497" y="f64"/>
                    </a:lnTo>
                    <a:lnTo>
                      <a:pt x="f495" y="f64"/>
                    </a:lnTo>
                    <a:lnTo>
                      <a:pt x="f495" y="f80"/>
                    </a:lnTo>
                    <a:lnTo>
                      <a:pt x="f563" y="f85"/>
                    </a:lnTo>
                    <a:lnTo>
                      <a:pt x="f565" y="f714"/>
                    </a:lnTo>
                    <a:lnTo>
                      <a:pt x="f502" y="f711"/>
                    </a:lnTo>
                    <a:lnTo>
                      <a:pt x="f564" y="f58"/>
                    </a:lnTo>
                    <a:lnTo>
                      <a:pt x="f487" y="f674"/>
                    </a:lnTo>
                    <a:lnTo>
                      <a:pt x="f719" y="f256"/>
                    </a:lnTo>
                    <a:lnTo>
                      <a:pt x="f595" y="f187"/>
                    </a:lnTo>
                    <a:lnTo>
                      <a:pt x="f497" y="f158"/>
                    </a:lnTo>
                    <a:lnTo>
                      <a:pt x="f495" y="f282"/>
                    </a:lnTo>
                    <a:lnTo>
                      <a:pt x="f499" y="f53"/>
                    </a:lnTo>
                    <a:lnTo>
                      <a:pt x="f500" y="f136"/>
                    </a:lnTo>
                    <a:lnTo>
                      <a:pt x="f561" y="f136"/>
                    </a:lnTo>
                    <a:lnTo>
                      <a:pt x="f720" y="f136"/>
                    </a:lnTo>
                    <a:lnTo>
                      <a:pt x="f556" y="f300"/>
                    </a:lnTo>
                    <a:lnTo>
                      <a:pt x="f562" y="f209"/>
                    </a:lnTo>
                    <a:lnTo>
                      <a:pt x="f492" y="f143"/>
                    </a:lnTo>
                    <a:lnTo>
                      <a:pt x="f497" y="f692"/>
                    </a:lnTo>
                    <a:lnTo>
                      <a:pt x="f596" y="f219"/>
                    </a:lnTo>
                    <a:lnTo>
                      <a:pt x="f718" y="f146"/>
                    </a:lnTo>
                    <a:lnTo>
                      <a:pt x="f485" y="f721"/>
                    </a:lnTo>
                    <a:lnTo>
                      <a:pt x="f487" y="f679"/>
                    </a:lnTo>
                    <a:lnTo>
                      <a:pt x="f502" y="f224"/>
                    </a:lnTo>
                    <a:lnTo>
                      <a:pt x="f593" y="f14"/>
                    </a:lnTo>
                    <a:lnTo>
                      <a:pt x="f719" y="f226"/>
                    </a:lnTo>
                    <a:lnTo>
                      <a:pt x="f497" y="f722"/>
                    </a:lnTo>
                    <a:lnTo>
                      <a:pt x="f562" y="f721"/>
                    </a:lnTo>
                    <a:lnTo>
                      <a:pt x="f561" y="f723"/>
                    </a:lnTo>
                    <a:lnTo>
                      <a:pt x="f563" y="f234"/>
                    </a:lnTo>
                    <a:lnTo>
                      <a:pt x="f563" y="f724"/>
                    </a:lnTo>
                    <a:lnTo>
                      <a:pt x="f493" y="f685"/>
                    </a:lnTo>
                    <a:lnTo>
                      <a:pt x="f492" y="f725"/>
                    </a:lnTo>
                    <a:lnTo>
                      <a:pt x="f562" y="f725"/>
                    </a:lnTo>
                    <a:lnTo>
                      <a:pt x="f556" y="f726"/>
                    </a:lnTo>
                    <a:lnTo>
                      <a:pt x="f727" y="f728"/>
                    </a:lnTo>
                    <a:lnTo>
                      <a:pt x="f670" y="f729"/>
                    </a:lnTo>
                    <a:lnTo>
                      <a:pt x="f550" y="f728"/>
                    </a:lnTo>
                    <a:lnTo>
                      <a:pt x="f720" y="f688"/>
                    </a:lnTo>
                    <a:lnTo>
                      <a:pt x="f244" y="f685"/>
                    </a:lnTo>
                    <a:lnTo>
                      <a:pt x="f601" y="f730"/>
                    </a:lnTo>
                    <a:lnTo>
                      <a:pt x="f731" y="f725"/>
                    </a:lnTo>
                    <a:lnTo>
                      <a:pt x="f731" y="f6"/>
                    </a:lnTo>
                    <a:lnTo>
                      <a:pt x="f228" y="f726"/>
                    </a:lnTo>
                    <a:lnTo>
                      <a:pt x="f228" y="f229"/>
                    </a:lnTo>
                    <a:close/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61" name="Freeform 30"/>
              <p:cNvSpPr/>
              <p:nvPr/>
            </p:nvSpPr>
            <p:spPr>
              <a:xfrm>
                <a:off x="1708125" y="5618491"/>
                <a:ext cx="161921" cy="300042"/>
              </a:xfrm>
              <a:custGeom>
                <a:avLst/>
                <a:gdLst>
                  <a:gd name="f0" fmla="val 10800000"/>
                  <a:gd name="f1" fmla="val 5400000"/>
                  <a:gd name="f2" fmla="val 180"/>
                  <a:gd name="f3" fmla="val w"/>
                  <a:gd name="f4" fmla="val h"/>
                  <a:gd name="f5" fmla="val 0"/>
                  <a:gd name="f6" fmla="val 102"/>
                  <a:gd name="f7" fmla="val 189"/>
                  <a:gd name="f8" fmla="val 87"/>
                  <a:gd name="f9" fmla="val 157"/>
                  <a:gd name="f10" fmla="val 90"/>
                  <a:gd name="f11" fmla="val 161"/>
                  <a:gd name="f12" fmla="val 91"/>
                  <a:gd name="f13" fmla="val 164"/>
                  <a:gd name="f14" fmla="val 89"/>
                  <a:gd name="f15" fmla="val 168"/>
                  <a:gd name="f16" fmla="val 85"/>
                  <a:gd name="f17" fmla="val 160"/>
                  <a:gd name="f18" fmla="val 83"/>
                  <a:gd name="f19" fmla="val 167"/>
                  <a:gd name="f20" fmla="val 169"/>
                  <a:gd name="f21" fmla="val 79"/>
                  <a:gd name="f22" fmla="val 78"/>
                  <a:gd name="f23" fmla="val 77"/>
                  <a:gd name="f24" fmla="val 153"/>
                  <a:gd name="f25" fmla="val 151"/>
                  <a:gd name="f26" fmla="val 148"/>
                  <a:gd name="f27" fmla="val 147"/>
                  <a:gd name="f28" fmla="val 146"/>
                  <a:gd name="f29" fmla="val 86"/>
                  <a:gd name="f30" fmla="val 140"/>
                  <a:gd name="f31" fmla="val 82"/>
                  <a:gd name="f32" fmla="val 139"/>
                  <a:gd name="f33" fmla="val 130"/>
                  <a:gd name="f34" fmla="val 127"/>
                  <a:gd name="f35" fmla="val 125"/>
                  <a:gd name="f36" fmla="val 118"/>
                  <a:gd name="f37" fmla="val 114"/>
                  <a:gd name="f38" fmla="val 113"/>
                  <a:gd name="f39" fmla="val 115"/>
                  <a:gd name="f40" fmla="val 123"/>
                  <a:gd name="f41" fmla="val 93"/>
                  <a:gd name="f42" fmla="val 132"/>
                  <a:gd name="f43" fmla="val 135"/>
                  <a:gd name="f44" fmla="val 4"/>
                  <a:gd name="f45" fmla="val 11"/>
                  <a:gd name="f46" fmla="val 94"/>
                  <a:gd name="f47" fmla="val 19"/>
                  <a:gd name="f48" fmla="val 33"/>
                  <a:gd name="f49" fmla="val 40"/>
                  <a:gd name="f50" fmla="val 41"/>
                  <a:gd name="f51" fmla="val 43"/>
                  <a:gd name="f52" fmla="val 42"/>
                  <a:gd name="f53" fmla="val 73"/>
                  <a:gd name="f54" fmla="val 36"/>
                  <a:gd name="f55" fmla="val 69"/>
                  <a:gd name="f56" fmla="val 30"/>
                  <a:gd name="f57" fmla="val 66"/>
                  <a:gd name="f58" fmla="val 38"/>
                  <a:gd name="f59" fmla="val 72"/>
                  <a:gd name="f60" fmla="val 47"/>
                  <a:gd name="f61" fmla="val 51"/>
                  <a:gd name="f62" fmla="val 81"/>
                  <a:gd name="f63" fmla="val 58"/>
                  <a:gd name="f64" fmla="val 60"/>
                  <a:gd name="f65" fmla="val 62"/>
                  <a:gd name="f66" fmla="val 63"/>
                  <a:gd name="f67" fmla="val 64"/>
                  <a:gd name="f68" fmla="val 67"/>
                  <a:gd name="f69" fmla="val 68"/>
                  <a:gd name="f70" fmla="val 99"/>
                  <a:gd name="f71" fmla="val 71"/>
                  <a:gd name="f72" fmla="val 100"/>
                  <a:gd name="f73" fmla="val 74"/>
                  <a:gd name="f74" fmla="val 75"/>
                  <a:gd name="f75" fmla="val 76"/>
                  <a:gd name="f76" fmla="val 98"/>
                  <a:gd name="f77" fmla="val 80"/>
                  <a:gd name="f78" fmla="val 96"/>
                  <a:gd name="f79" fmla="val 84"/>
                  <a:gd name="f80" fmla="val 92"/>
                  <a:gd name="f81" fmla="val 97"/>
                  <a:gd name="f82" fmla="val 101"/>
                  <a:gd name="f83" fmla="val 104"/>
                  <a:gd name="f84" fmla="val 110"/>
                  <a:gd name="f85" fmla="val 112"/>
                  <a:gd name="f86" fmla="val 95"/>
                  <a:gd name="f87" fmla="val 119"/>
                  <a:gd name="f88" fmla="val 109"/>
                  <a:gd name="f89" fmla="val 129"/>
                  <a:gd name="f90" fmla="val 138"/>
                  <a:gd name="f91" fmla="val 149"/>
                  <a:gd name="f92" fmla="val 70"/>
                  <a:gd name="f93" fmla="val 65"/>
                  <a:gd name="f94" fmla="val 156"/>
                  <a:gd name="f95" fmla="val 159"/>
                  <a:gd name="f96" fmla="val 170"/>
                  <a:gd name="f97" fmla="val 61"/>
                  <a:gd name="f98" fmla="val 152"/>
                  <a:gd name="f99" fmla="val 56"/>
                  <a:gd name="f100" fmla="val 163"/>
                  <a:gd name="f101" fmla="val 165"/>
                  <a:gd name="f102" fmla="val 57"/>
                  <a:gd name="f103" fmla="val 172"/>
                  <a:gd name="f104" fmla="val 53"/>
                  <a:gd name="f105" fmla="val 177"/>
                  <a:gd name="f106" fmla="val 178"/>
                  <a:gd name="f107" fmla="val 44"/>
                  <a:gd name="f108" fmla="val 176"/>
                  <a:gd name="f109" fmla="val 45"/>
                  <a:gd name="f110" fmla="val 174"/>
                  <a:gd name="f111" fmla="val 173"/>
                  <a:gd name="f112" fmla="val 35"/>
                  <a:gd name="f113" fmla="val 32"/>
                  <a:gd name="f114" fmla="val 181"/>
                  <a:gd name="f115" fmla="val 185"/>
                  <a:gd name="f116" fmla="val 6"/>
                  <a:gd name="f117" fmla="val 1"/>
                  <a:gd name="f118" fmla="val 2"/>
                  <a:gd name="f119" fmla="val 5"/>
                  <a:gd name="f120" fmla="val 7"/>
                  <a:gd name="f121" fmla="val 9"/>
                  <a:gd name="f122" fmla="val 143"/>
                  <a:gd name="f123" fmla="val 136"/>
                  <a:gd name="f124" fmla="val 134"/>
                  <a:gd name="f125" fmla="val 15"/>
                  <a:gd name="f126" fmla="val 131"/>
                  <a:gd name="f127" fmla="val 13"/>
                  <a:gd name="f128" fmla="val 126"/>
                  <a:gd name="f129" fmla="val 10"/>
                  <a:gd name="f130" fmla="val 54"/>
                  <a:gd name="f131" fmla="val 24"/>
                  <a:gd name="f132" fmla="val 28"/>
                  <a:gd name="f133" fmla="val 55"/>
                  <a:gd name="f134" fmla="val 59"/>
                  <a:gd name="f135" fmla="val 50"/>
                  <a:gd name="f136" fmla="val 26"/>
                  <a:gd name="f137" fmla="val 25"/>
                  <a:gd name="f138" fmla="val 16"/>
                  <a:gd name="f139" fmla="val 39"/>
                  <a:gd name="f140" fmla="val 3"/>
                  <a:gd name="f141" fmla="+- 0 0 -90"/>
                  <a:gd name="f142" fmla="*/ f3 1 102"/>
                  <a:gd name="f143" fmla="*/ f4 1 189"/>
                  <a:gd name="f144" fmla="val f5"/>
                  <a:gd name="f145" fmla="val f6"/>
                  <a:gd name="f146" fmla="val f7"/>
                  <a:gd name="f147" fmla="*/ f141 f0 1"/>
                  <a:gd name="f148" fmla="+- f146 0 f144"/>
                  <a:gd name="f149" fmla="+- f145 0 f144"/>
                  <a:gd name="f150" fmla="*/ f147 1 f2"/>
                  <a:gd name="f151" fmla="*/ f149 1 102"/>
                  <a:gd name="f152" fmla="*/ f148 1 189"/>
                  <a:gd name="f153" fmla="+- f150 0 f1"/>
                  <a:gd name="f154" fmla="*/ 91 1 f151"/>
                  <a:gd name="f155" fmla="*/ 164 1 f152"/>
                  <a:gd name="f156" fmla="*/ 85 1 f151"/>
                  <a:gd name="f157" fmla="*/ 83 1 f151"/>
                  <a:gd name="f158" fmla="*/ 167 1 f152"/>
                  <a:gd name="f159" fmla="*/ 78 1 f151"/>
                  <a:gd name="f160" fmla="*/ 160 1 f152"/>
                  <a:gd name="f161" fmla="*/ 151 1 f152"/>
                  <a:gd name="f162" fmla="*/ 79 1 f151"/>
                  <a:gd name="f163" fmla="*/ 146 1 f152"/>
                  <a:gd name="f164" fmla="*/ 86 1 f151"/>
                  <a:gd name="f165" fmla="*/ 153 1 f152"/>
                  <a:gd name="f166" fmla="*/ 87 1 f151"/>
                  <a:gd name="f167" fmla="*/ 140 1 f152"/>
                  <a:gd name="f168" fmla="*/ 130 1 f152"/>
                  <a:gd name="f169" fmla="*/ 118 1 f152"/>
                  <a:gd name="f170" fmla="*/ 113 1 f152"/>
                  <a:gd name="f171" fmla="*/ 123 1 f152"/>
                  <a:gd name="f172" fmla="*/ 139 1 f152"/>
                  <a:gd name="f173" fmla="*/ 11 1 f152"/>
                  <a:gd name="f174" fmla="*/ 90 1 f151"/>
                  <a:gd name="f175" fmla="*/ 40 1 f152"/>
                  <a:gd name="f176" fmla="*/ 82 1 f151"/>
                  <a:gd name="f177" fmla="*/ 42 1 f152"/>
                  <a:gd name="f178" fmla="*/ 66 1 f151"/>
                  <a:gd name="f179" fmla="*/ 33 1 f152"/>
                  <a:gd name="f180" fmla="*/ 73 1 f151"/>
                  <a:gd name="f181" fmla="*/ 43 1 f152"/>
                  <a:gd name="f182" fmla="*/ 81 1 f151"/>
                  <a:gd name="f183" fmla="*/ 58 1 f152"/>
                  <a:gd name="f184" fmla="*/ 63 1 f152"/>
                  <a:gd name="f185" fmla="*/ 67 1 f152"/>
                  <a:gd name="f186" fmla="*/ 100 1 f151"/>
                  <a:gd name="f187" fmla="*/ 74 1 f152"/>
                  <a:gd name="f188" fmla="*/ 98 1 f151"/>
                  <a:gd name="f189" fmla="*/ 80 1 f152"/>
                  <a:gd name="f190" fmla="*/ 96 1 f151"/>
                  <a:gd name="f191" fmla="*/ 91 1 f152"/>
                  <a:gd name="f192" fmla="*/ 97 1 f152"/>
                  <a:gd name="f193" fmla="*/ 102 1 f151"/>
                  <a:gd name="f194" fmla="*/ 104 1 f152"/>
                  <a:gd name="f195" fmla="*/ 95 1 f151"/>
                  <a:gd name="f196" fmla="*/ 119 1 f152"/>
                  <a:gd name="f197" fmla="*/ 109 1 f152"/>
                  <a:gd name="f198" fmla="*/ 114 1 f152"/>
                  <a:gd name="f199" fmla="*/ 76 1 f151"/>
                  <a:gd name="f200" fmla="*/ 129 1 f152"/>
                  <a:gd name="f201" fmla="*/ 69 1 f151"/>
                  <a:gd name="f202" fmla="*/ 149 1 f152"/>
                  <a:gd name="f203" fmla="*/ 68 1 f151"/>
                  <a:gd name="f204" fmla="*/ 169 1 f152"/>
                  <a:gd name="f205" fmla="*/ 61 1 f151"/>
                  <a:gd name="f206" fmla="*/ 152 1 f152"/>
                  <a:gd name="f207" fmla="*/ 56 1 f151"/>
                  <a:gd name="f208" fmla="*/ 157 1 f152"/>
                  <a:gd name="f209" fmla="*/ 165 1 f152"/>
                  <a:gd name="f210" fmla="*/ 53 1 f151"/>
                  <a:gd name="f211" fmla="*/ 177 1 f152"/>
                  <a:gd name="f212" fmla="*/ 45 1 f151"/>
                  <a:gd name="f213" fmla="*/ 174 1 f152"/>
                  <a:gd name="f214" fmla="*/ 42 1 f151"/>
                  <a:gd name="f215" fmla="*/ 172 1 f152"/>
                  <a:gd name="f216" fmla="*/ 35 1 f151"/>
                  <a:gd name="f217" fmla="*/ 32 1 f151"/>
                  <a:gd name="f218" fmla="*/ 181 1 f152"/>
                  <a:gd name="f219" fmla="*/ 1 1 f151"/>
                  <a:gd name="f220" fmla="*/ 185 1 f152"/>
                  <a:gd name="f221" fmla="*/ 2 1 f151"/>
                  <a:gd name="f222" fmla="*/ 168 1 f152"/>
                  <a:gd name="f223" fmla="*/ 9 1 f151"/>
                  <a:gd name="f224" fmla="*/ 134 1 f152"/>
                  <a:gd name="f225" fmla="*/ 13 1 f151"/>
                  <a:gd name="f226" fmla="*/ 110 1 f152"/>
                  <a:gd name="f227" fmla="*/ 4 1 f151"/>
                  <a:gd name="f228" fmla="*/ 85 1 f152"/>
                  <a:gd name="f229" fmla="*/ 57 1 f152"/>
                  <a:gd name="f230" fmla="*/ 28 1 f151"/>
                  <a:gd name="f231" fmla="*/ 55 1 f152"/>
                  <a:gd name="f232" fmla="*/ 38 1 f151"/>
                  <a:gd name="f233" fmla="*/ 26 1 f151"/>
                  <a:gd name="f234" fmla="*/ 25 1 f152"/>
                  <a:gd name="f235" fmla="*/ 39 1 f151"/>
                  <a:gd name="f236" fmla="*/ 4 1 f152"/>
                  <a:gd name="f237" fmla="*/ 51 1 f151"/>
                  <a:gd name="f238" fmla="*/ 5 1 f152"/>
                  <a:gd name="f239" fmla="*/ 74 1 f151"/>
                  <a:gd name="f240" fmla="*/ 2 1 f152"/>
                  <a:gd name="f241" fmla="*/ 0 1 f151"/>
                  <a:gd name="f242" fmla="*/ f145 1 f151"/>
                  <a:gd name="f243" fmla="*/ 0 1 f152"/>
                  <a:gd name="f244" fmla="*/ f146 1 f152"/>
                  <a:gd name="f245" fmla="*/ f241 f142 1"/>
                  <a:gd name="f246" fmla="*/ f242 f142 1"/>
                  <a:gd name="f247" fmla="*/ f244 f143 1"/>
                  <a:gd name="f248" fmla="*/ f243 f143 1"/>
                  <a:gd name="f249" fmla="*/ f154 f142 1"/>
                  <a:gd name="f250" fmla="*/ f155 f143 1"/>
                  <a:gd name="f251" fmla="*/ f156 f142 1"/>
                  <a:gd name="f252" fmla="*/ f157 f142 1"/>
                  <a:gd name="f253" fmla="*/ f158 f143 1"/>
                  <a:gd name="f254" fmla="*/ f159 f142 1"/>
                  <a:gd name="f255" fmla="*/ f160 f143 1"/>
                  <a:gd name="f256" fmla="*/ f161 f143 1"/>
                  <a:gd name="f257" fmla="*/ f162 f142 1"/>
                  <a:gd name="f258" fmla="*/ f163 f143 1"/>
                  <a:gd name="f259" fmla="*/ f164 f142 1"/>
                  <a:gd name="f260" fmla="*/ f165 f143 1"/>
                  <a:gd name="f261" fmla="*/ f166 f142 1"/>
                  <a:gd name="f262" fmla="*/ f167 f143 1"/>
                  <a:gd name="f263" fmla="*/ f168 f143 1"/>
                  <a:gd name="f264" fmla="*/ f169 f143 1"/>
                  <a:gd name="f265" fmla="*/ f170 f143 1"/>
                  <a:gd name="f266" fmla="*/ f171 f143 1"/>
                  <a:gd name="f267" fmla="*/ f172 f143 1"/>
                  <a:gd name="f268" fmla="*/ f173 f143 1"/>
                  <a:gd name="f269" fmla="*/ f174 f142 1"/>
                  <a:gd name="f270" fmla="*/ f175 f143 1"/>
                  <a:gd name="f271" fmla="*/ f176 f142 1"/>
                  <a:gd name="f272" fmla="*/ f177 f143 1"/>
                  <a:gd name="f273" fmla="*/ f178 f142 1"/>
                  <a:gd name="f274" fmla="*/ f179 f143 1"/>
                  <a:gd name="f275" fmla="*/ f180 f142 1"/>
                  <a:gd name="f276" fmla="*/ f181 f143 1"/>
                  <a:gd name="f277" fmla="*/ f182 f142 1"/>
                  <a:gd name="f278" fmla="*/ f183 f143 1"/>
                  <a:gd name="f279" fmla="*/ f184 f143 1"/>
                  <a:gd name="f280" fmla="*/ f185 f143 1"/>
                  <a:gd name="f281" fmla="*/ f186 f142 1"/>
                  <a:gd name="f282" fmla="*/ f187 f143 1"/>
                  <a:gd name="f283" fmla="*/ f188 f142 1"/>
                  <a:gd name="f284" fmla="*/ f189 f143 1"/>
                  <a:gd name="f285" fmla="*/ f190 f142 1"/>
                  <a:gd name="f286" fmla="*/ f191 f143 1"/>
                  <a:gd name="f287" fmla="*/ f192 f143 1"/>
                  <a:gd name="f288" fmla="*/ f193 f142 1"/>
                  <a:gd name="f289" fmla="*/ f194 f143 1"/>
                  <a:gd name="f290" fmla="*/ f195 f142 1"/>
                  <a:gd name="f291" fmla="*/ f196 f143 1"/>
                  <a:gd name="f292" fmla="*/ f197 f143 1"/>
                  <a:gd name="f293" fmla="*/ f198 f143 1"/>
                  <a:gd name="f294" fmla="*/ f199 f142 1"/>
                  <a:gd name="f295" fmla="*/ f200 f143 1"/>
                  <a:gd name="f296" fmla="*/ f201 f142 1"/>
                  <a:gd name="f297" fmla="*/ f202 f143 1"/>
                  <a:gd name="f298" fmla="*/ f203 f142 1"/>
                  <a:gd name="f299" fmla="*/ f204 f143 1"/>
                  <a:gd name="f300" fmla="*/ f205 f142 1"/>
                  <a:gd name="f301" fmla="*/ f206 f143 1"/>
                  <a:gd name="f302" fmla="*/ f207 f142 1"/>
                  <a:gd name="f303" fmla="*/ f208 f143 1"/>
                  <a:gd name="f304" fmla="*/ f209 f143 1"/>
                  <a:gd name="f305" fmla="*/ f210 f142 1"/>
                  <a:gd name="f306" fmla="*/ f211 f143 1"/>
                  <a:gd name="f307" fmla="*/ f212 f142 1"/>
                  <a:gd name="f308" fmla="*/ f213 f143 1"/>
                  <a:gd name="f309" fmla="*/ f214 f142 1"/>
                  <a:gd name="f310" fmla="*/ f215 f143 1"/>
                  <a:gd name="f311" fmla="*/ f216 f142 1"/>
                  <a:gd name="f312" fmla="*/ f217 f142 1"/>
                  <a:gd name="f313" fmla="*/ f218 f143 1"/>
                  <a:gd name="f314" fmla="*/ f219 f142 1"/>
                  <a:gd name="f315" fmla="*/ f220 f143 1"/>
                  <a:gd name="f316" fmla="*/ f221 f142 1"/>
                  <a:gd name="f317" fmla="*/ f222 f143 1"/>
                  <a:gd name="f318" fmla="*/ f223 f142 1"/>
                  <a:gd name="f319" fmla="*/ f224 f143 1"/>
                  <a:gd name="f320" fmla="*/ f225 f142 1"/>
                  <a:gd name="f321" fmla="*/ f226 f143 1"/>
                  <a:gd name="f322" fmla="*/ f227 f142 1"/>
                  <a:gd name="f323" fmla="*/ f228 f143 1"/>
                  <a:gd name="f324" fmla="*/ f229 f143 1"/>
                  <a:gd name="f325" fmla="*/ f230 f142 1"/>
                  <a:gd name="f326" fmla="*/ f231 f143 1"/>
                  <a:gd name="f327" fmla="*/ f232 f142 1"/>
                  <a:gd name="f328" fmla="*/ f233 f142 1"/>
                  <a:gd name="f329" fmla="*/ f234 f143 1"/>
                  <a:gd name="f330" fmla="*/ f235 f142 1"/>
                  <a:gd name="f331" fmla="*/ f236 f143 1"/>
                  <a:gd name="f332" fmla="*/ f237 f142 1"/>
                  <a:gd name="f333" fmla="*/ f238 f143 1"/>
                  <a:gd name="f334" fmla="*/ f239 f142 1"/>
                  <a:gd name="f335" fmla="*/ f240 f143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153">
                    <a:pos x="f249" y="f250"/>
                  </a:cxn>
                  <a:cxn ang="f153">
                    <a:pos x="f251" y="f250"/>
                  </a:cxn>
                  <a:cxn ang="f153">
                    <a:pos x="f252" y="f253"/>
                  </a:cxn>
                  <a:cxn ang="f153">
                    <a:pos x="f254" y="f255"/>
                  </a:cxn>
                  <a:cxn ang="f153">
                    <a:pos x="f254" y="f256"/>
                  </a:cxn>
                  <a:cxn ang="f153">
                    <a:pos x="f257" y="f258"/>
                  </a:cxn>
                  <a:cxn ang="f153">
                    <a:pos x="f259" y="f260"/>
                  </a:cxn>
                  <a:cxn ang="f153">
                    <a:pos x="f261" y="f262"/>
                  </a:cxn>
                  <a:cxn ang="f153">
                    <a:pos x="f254" y="f263"/>
                  </a:cxn>
                  <a:cxn ang="f153">
                    <a:pos x="f252" y="f264"/>
                  </a:cxn>
                  <a:cxn ang="f153">
                    <a:pos x="f252" y="f265"/>
                  </a:cxn>
                  <a:cxn ang="f153">
                    <a:pos x="f249" y="f266"/>
                  </a:cxn>
                  <a:cxn ang="f153">
                    <a:pos x="f249" y="f267"/>
                  </a:cxn>
                  <a:cxn ang="f153">
                    <a:pos x="f249" y="f268"/>
                  </a:cxn>
                  <a:cxn ang="f153">
                    <a:pos x="f269" y="f270"/>
                  </a:cxn>
                  <a:cxn ang="f153">
                    <a:pos x="f271" y="f272"/>
                  </a:cxn>
                  <a:cxn ang="f153">
                    <a:pos x="f273" y="f274"/>
                  </a:cxn>
                  <a:cxn ang="f153">
                    <a:pos x="f275" y="f276"/>
                  </a:cxn>
                  <a:cxn ang="f153">
                    <a:pos x="f277" y="f278"/>
                  </a:cxn>
                  <a:cxn ang="f153">
                    <a:pos x="f252" y="f279"/>
                  </a:cxn>
                  <a:cxn ang="f153">
                    <a:pos x="f269" y="f280"/>
                  </a:cxn>
                  <a:cxn ang="f153">
                    <a:pos x="f281" y="f282"/>
                  </a:cxn>
                  <a:cxn ang="f153">
                    <a:pos x="f283" y="f284"/>
                  </a:cxn>
                  <a:cxn ang="f153">
                    <a:pos x="f285" y="f286"/>
                  </a:cxn>
                  <a:cxn ang="f153">
                    <a:pos x="f283" y="f287"/>
                  </a:cxn>
                  <a:cxn ang="f153">
                    <a:pos x="f288" y="f289"/>
                  </a:cxn>
                  <a:cxn ang="f153">
                    <a:pos x="f290" y="f291"/>
                  </a:cxn>
                  <a:cxn ang="f153">
                    <a:pos x="f252" y="f292"/>
                  </a:cxn>
                  <a:cxn ang="f153">
                    <a:pos x="f271" y="f293"/>
                  </a:cxn>
                  <a:cxn ang="f153">
                    <a:pos x="f294" y="f295"/>
                  </a:cxn>
                  <a:cxn ang="f153">
                    <a:pos x="f296" y="f297"/>
                  </a:cxn>
                  <a:cxn ang="f153">
                    <a:pos x="f298" y="f250"/>
                  </a:cxn>
                  <a:cxn ang="f153">
                    <a:pos x="f273" y="f299"/>
                  </a:cxn>
                  <a:cxn ang="f153">
                    <a:pos x="f300" y="f301"/>
                  </a:cxn>
                  <a:cxn ang="f153">
                    <a:pos x="f302" y="f303"/>
                  </a:cxn>
                  <a:cxn ang="f153">
                    <a:pos x="f302" y="f304"/>
                  </a:cxn>
                  <a:cxn ang="f153">
                    <a:pos x="f305" y="f306"/>
                  </a:cxn>
                  <a:cxn ang="f153">
                    <a:pos x="f307" y="f308"/>
                  </a:cxn>
                  <a:cxn ang="f153">
                    <a:pos x="f309" y="f310"/>
                  </a:cxn>
                  <a:cxn ang="f153">
                    <a:pos x="f311" y="f299"/>
                  </a:cxn>
                  <a:cxn ang="f153">
                    <a:pos x="f312" y="f313"/>
                  </a:cxn>
                  <a:cxn ang="f153">
                    <a:pos x="f314" y="f315"/>
                  </a:cxn>
                  <a:cxn ang="f153">
                    <a:pos x="f316" y="f317"/>
                  </a:cxn>
                  <a:cxn ang="f153">
                    <a:pos x="f318" y="f301"/>
                  </a:cxn>
                  <a:cxn ang="f153">
                    <a:pos x="f318" y="f319"/>
                  </a:cxn>
                  <a:cxn ang="f153">
                    <a:pos x="f320" y="f321"/>
                  </a:cxn>
                  <a:cxn ang="f153">
                    <a:pos x="f322" y="f323"/>
                  </a:cxn>
                  <a:cxn ang="f153">
                    <a:pos x="f316" y="f324"/>
                  </a:cxn>
                  <a:cxn ang="f153">
                    <a:pos x="f325" y="f326"/>
                  </a:cxn>
                  <a:cxn ang="f153">
                    <a:pos x="f327" y="f278"/>
                  </a:cxn>
                  <a:cxn ang="f153">
                    <a:pos x="f328" y="f329"/>
                  </a:cxn>
                  <a:cxn ang="f153">
                    <a:pos x="f330" y="f331"/>
                  </a:cxn>
                  <a:cxn ang="f153">
                    <a:pos x="f332" y="f268"/>
                  </a:cxn>
                  <a:cxn ang="f153">
                    <a:pos x="f273" y="f333"/>
                  </a:cxn>
                  <a:cxn ang="f153">
                    <a:pos x="f334" y="f331"/>
                  </a:cxn>
                  <a:cxn ang="f153">
                    <a:pos x="f257" y="f333"/>
                  </a:cxn>
                  <a:cxn ang="f153">
                    <a:pos x="f271" y="f335"/>
                  </a:cxn>
                </a:cxnLst>
                <a:rect l="f245" t="f248" r="f246" b="f247"/>
                <a:pathLst>
                  <a:path w="102" h="189">
                    <a:moveTo>
                      <a:pt x="f8" y="f9"/>
                    </a:moveTo>
                    <a:lnTo>
                      <a:pt x="f10" y="f11"/>
                    </a:lnTo>
                    <a:lnTo>
                      <a:pt x="f12" y="f13"/>
                    </a:lnTo>
                    <a:lnTo>
                      <a:pt x="f14" y="f15"/>
                    </a:lnTo>
                    <a:lnTo>
                      <a:pt x="f8" y="f15"/>
                    </a:lnTo>
                    <a:lnTo>
                      <a:pt x="f16" y="f13"/>
                    </a:lnTo>
                    <a:lnTo>
                      <a:pt x="f16" y="f17"/>
                    </a:lnTo>
                    <a:lnTo>
                      <a:pt x="f18" y="f11"/>
                    </a:lnTo>
                    <a:lnTo>
                      <a:pt x="f18" y="f19"/>
                    </a:lnTo>
                    <a:lnTo>
                      <a:pt x="f18" y="f20"/>
                    </a:lnTo>
                    <a:lnTo>
                      <a:pt x="f21" y="f15"/>
                    </a:lnTo>
                    <a:lnTo>
                      <a:pt x="f22" y="f17"/>
                    </a:lnTo>
                    <a:lnTo>
                      <a:pt x="f22" y="f17"/>
                    </a:lnTo>
                    <a:lnTo>
                      <a:pt x="f23" y="f24"/>
                    </a:lnTo>
                    <a:lnTo>
                      <a:pt x="f22" y="f25"/>
                    </a:lnTo>
                    <a:lnTo>
                      <a:pt x="f21" y="f26"/>
                    </a:lnTo>
                    <a:lnTo>
                      <a:pt x="f21" y="f27"/>
                    </a:lnTo>
                    <a:lnTo>
                      <a:pt x="f21" y="f28"/>
                    </a:lnTo>
                    <a:lnTo>
                      <a:pt x="f21" y="f28"/>
                    </a:lnTo>
                    <a:lnTo>
                      <a:pt x="f29" y="f28"/>
                    </a:lnTo>
                    <a:lnTo>
                      <a:pt x="f29" y="f24"/>
                    </a:lnTo>
                    <a:lnTo>
                      <a:pt x="f8" y="f9"/>
                    </a:lnTo>
                    <a:moveTo>
                      <a:pt x="f8" y="f30"/>
                    </a:moveTo>
                    <a:lnTo>
                      <a:pt x="f8" y="f30"/>
                    </a:lnTo>
                    <a:lnTo>
                      <a:pt x="f31" y="f32"/>
                    </a:lnTo>
                    <a:lnTo>
                      <a:pt x="f21" y="f32"/>
                    </a:lnTo>
                    <a:lnTo>
                      <a:pt x="f22" y="f33"/>
                    </a:lnTo>
                    <a:lnTo>
                      <a:pt x="f31" y="f34"/>
                    </a:lnTo>
                    <a:lnTo>
                      <a:pt x="f31" y="f35"/>
                    </a:lnTo>
                    <a:lnTo>
                      <a:pt x="f18" y="f36"/>
                    </a:lnTo>
                    <a:lnTo>
                      <a:pt x="f18" y="f37"/>
                    </a:lnTo>
                    <a:lnTo>
                      <a:pt x="f18" y="f38"/>
                    </a:lnTo>
                    <a:lnTo>
                      <a:pt x="f18" y="f38"/>
                    </a:lnTo>
                    <a:lnTo>
                      <a:pt x="f8" y="f39"/>
                    </a:lnTo>
                    <a:lnTo>
                      <a:pt x="f10" y="f36"/>
                    </a:lnTo>
                    <a:lnTo>
                      <a:pt x="f12" y="f40"/>
                    </a:lnTo>
                    <a:lnTo>
                      <a:pt x="f41" y="f42"/>
                    </a:lnTo>
                    <a:lnTo>
                      <a:pt x="f41" y="f43"/>
                    </a:lnTo>
                    <a:lnTo>
                      <a:pt x="f12" y="f32"/>
                    </a:lnTo>
                    <a:lnTo>
                      <a:pt x="f8" y="f30"/>
                    </a:lnTo>
                    <a:moveTo>
                      <a:pt x="f14" y="f44"/>
                    </a:moveTo>
                    <a:lnTo>
                      <a:pt x="f12" y="f45"/>
                    </a:lnTo>
                    <a:lnTo>
                      <a:pt x="f46" y="f47"/>
                    </a:lnTo>
                    <a:lnTo>
                      <a:pt x="f10" y="f48"/>
                    </a:lnTo>
                    <a:lnTo>
                      <a:pt x="f10" y="f49"/>
                    </a:lnTo>
                    <a:lnTo>
                      <a:pt x="f14" y="f50"/>
                    </a:lnTo>
                    <a:lnTo>
                      <a:pt x="f8" y="f51"/>
                    </a:lnTo>
                    <a:lnTo>
                      <a:pt x="f31" y="f52"/>
                    </a:lnTo>
                    <a:lnTo>
                      <a:pt x="f53" y="f54"/>
                    </a:lnTo>
                    <a:lnTo>
                      <a:pt x="f55" y="f56"/>
                    </a:lnTo>
                    <a:lnTo>
                      <a:pt x="f57" y="f48"/>
                    </a:lnTo>
                    <a:lnTo>
                      <a:pt x="f55" y="f58"/>
                    </a:lnTo>
                    <a:lnTo>
                      <a:pt x="f59" y="f49"/>
                    </a:lnTo>
                    <a:lnTo>
                      <a:pt x="f53" y="f51"/>
                    </a:lnTo>
                    <a:lnTo>
                      <a:pt x="f23" y="f60"/>
                    </a:lnTo>
                    <a:lnTo>
                      <a:pt x="f22" y="f61"/>
                    </a:lnTo>
                    <a:lnTo>
                      <a:pt x="f62" y="f63"/>
                    </a:lnTo>
                    <a:lnTo>
                      <a:pt x="f31" y="f64"/>
                    </a:lnTo>
                    <a:lnTo>
                      <a:pt x="f31" y="f65"/>
                    </a:lnTo>
                    <a:lnTo>
                      <a:pt x="f18" y="f66"/>
                    </a:lnTo>
                    <a:lnTo>
                      <a:pt x="f16" y="f67"/>
                    </a:lnTo>
                    <a:lnTo>
                      <a:pt x="f16" y="f57"/>
                    </a:lnTo>
                    <a:lnTo>
                      <a:pt x="f10" y="f68"/>
                    </a:lnTo>
                    <a:lnTo>
                      <a:pt x="f46" y="f69"/>
                    </a:lnTo>
                    <a:lnTo>
                      <a:pt x="f70" y="f71"/>
                    </a:lnTo>
                    <a:lnTo>
                      <a:pt x="f72" y="f73"/>
                    </a:lnTo>
                    <a:lnTo>
                      <a:pt x="f72" y="f74"/>
                    </a:lnTo>
                    <a:lnTo>
                      <a:pt x="f72" y="f75"/>
                    </a:lnTo>
                    <a:lnTo>
                      <a:pt x="f76" y="f77"/>
                    </a:lnTo>
                    <a:lnTo>
                      <a:pt x="f78" y="f79"/>
                    </a:lnTo>
                    <a:lnTo>
                      <a:pt x="f78" y="f8"/>
                    </a:lnTo>
                    <a:lnTo>
                      <a:pt x="f78" y="f12"/>
                    </a:lnTo>
                    <a:lnTo>
                      <a:pt x="f76" y="f80"/>
                    </a:lnTo>
                    <a:lnTo>
                      <a:pt x="f76" y="f78"/>
                    </a:lnTo>
                    <a:lnTo>
                      <a:pt x="f76" y="f81"/>
                    </a:lnTo>
                    <a:lnTo>
                      <a:pt x="f70" y="f76"/>
                    </a:lnTo>
                    <a:lnTo>
                      <a:pt x="f72" y="f82"/>
                    </a:lnTo>
                    <a:lnTo>
                      <a:pt x="f6" y="f83"/>
                    </a:lnTo>
                    <a:lnTo>
                      <a:pt x="f76" y="f84"/>
                    </a:lnTo>
                    <a:lnTo>
                      <a:pt x="f76" y="f85"/>
                    </a:lnTo>
                    <a:lnTo>
                      <a:pt x="f86" y="f87"/>
                    </a:lnTo>
                    <a:lnTo>
                      <a:pt x="f8" y="f37"/>
                    </a:lnTo>
                    <a:lnTo>
                      <a:pt x="f8" y="f37"/>
                    </a:lnTo>
                    <a:lnTo>
                      <a:pt x="f18" y="f88"/>
                    </a:lnTo>
                    <a:lnTo>
                      <a:pt x="f18" y="f88"/>
                    </a:lnTo>
                    <a:lnTo>
                      <a:pt x="f18" y="f88"/>
                    </a:lnTo>
                    <a:lnTo>
                      <a:pt x="f31" y="f37"/>
                    </a:lnTo>
                    <a:lnTo>
                      <a:pt x="f21" y="f36"/>
                    </a:lnTo>
                    <a:lnTo>
                      <a:pt x="f22" y="f35"/>
                    </a:lnTo>
                    <a:lnTo>
                      <a:pt x="f75" y="f89"/>
                    </a:lnTo>
                    <a:lnTo>
                      <a:pt x="f53" y="f90"/>
                    </a:lnTo>
                    <a:lnTo>
                      <a:pt x="f59" y="f28"/>
                    </a:lnTo>
                    <a:lnTo>
                      <a:pt x="f55" y="f91"/>
                    </a:lnTo>
                    <a:lnTo>
                      <a:pt x="f92" y="f9"/>
                    </a:lnTo>
                    <a:lnTo>
                      <a:pt x="f92" y="f15"/>
                    </a:lnTo>
                    <a:lnTo>
                      <a:pt x="f69" y="f13"/>
                    </a:lnTo>
                    <a:lnTo>
                      <a:pt x="f93" y="f94"/>
                    </a:lnTo>
                    <a:lnTo>
                      <a:pt x="f93" y="f95"/>
                    </a:lnTo>
                    <a:lnTo>
                      <a:pt x="f57" y="f20"/>
                    </a:lnTo>
                    <a:lnTo>
                      <a:pt x="f67" y="f96"/>
                    </a:lnTo>
                    <a:lnTo>
                      <a:pt x="f67" y="f19"/>
                    </a:lnTo>
                    <a:lnTo>
                      <a:pt x="f97" y="f98"/>
                    </a:lnTo>
                    <a:lnTo>
                      <a:pt x="f97" y="f91"/>
                    </a:lnTo>
                    <a:lnTo>
                      <a:pt x="f64" y="f26"/>
                    </a:lnTo>
                    <a:lnTo>
                      <a:pt x="f99" y="f9"/>
                    </a:lnTo>
                    <a:lnTo>
                      <a:pt x="f99" y="f95"/>
                    </a:lnTo>
                    <a:lnTo>
                      <a:pt x="f99" y="f100"/>
                    </a:lnTo>
                    <a:lnTo>
                      <a:pt x="f99" y="f101"/>
                    </a:lnTo>
                    <a:lnTo>
                      <a:pt x="f102" y="f15"/>
                    </a:lnTo>
                    <a:lnTo>
                      <a:pt x="f102" y="f103"/>
                    </a:lnTo>
                    <a:lnTo>
                      <a:pt x="f104" y="f105"/>
                    </a:lnTo>
                    <a:lnTo>
                      <a:pt x="f60" y="f106"/>
                    </a:lnTo>
                    <a:lnTo>
                      <a:pt x="f107" y="f108"/>
                    </a:lnTo>
                    <a:lnTo>
                      <a:pt x="f109" y="f110"/>
                    </a:lnTo>
                    <a:lnTo>
                      <a:pt x="f60" y="f111"/>
                    </a:lnTo>
                    <a:lnTo>
                      <a:pt x="f109" y="f96"/>
                    </a:lnTo>
                    <a:lnTo>
                      <a:pt x="f52" y="f103"/>
                    </a:lnTo>
                    <a:lnTo>
                      <a:pt x="f54" y="f108"/>
                    </a:lnTo>
                    <a:lnTo>
                      <a:pt x="f112" y="f20"/>
                    </a:lnTo>
                    <a:lnTo>
                      <a:pt x="f112" y="f20"/>
                    </a:lnTo>
                    <a:lnTo>
                      <a:pt x="f56" y="f15"/>
                    </a:lnTo>
                    <a:lnTo>
                      <a:pt x="f113" y="f106"/>
                    </a:lnTo>
                    <a:lnTo>
                      <a:pt x="f113" y="f114"/>
                    </a:lnTo>
                    <a:lnTo>
                      <a:pt x="f56" y="f115"/>
                    </a:lnTo>
                    <a:lnTo>
                      <a:pt x="f116" y="f7"/>
                    </a:lnTo>
                    <a:lnTo>
                      <a:pt x="f117" y="f115"/>
                    </a:lnTo>
                    <a:lnTo>
                      <a:pt x="f116" y="f105"/>
                    </a:lnTo>
                    <a:lnTo>
                      <a:pt x="f116" y="f105"/>
                    </a:lnTo>
                    <a:lnTo>
                      <a:pt x="f118" y="f15"/>
                    </a:lnTo>
                    <a:lnTo>
                      <a:pt x="f119" y="f15"/>
                    </a:lnTo>
                    <a:lnTo>
                      <a:pt x="f120" y="f9"/>
                    </a:lnTo>
                    <a:lnTo>
                      <a:pt x="f121" y="f98"/>
                    </a:lnTo>
                    <a:lnTo>
                      <a:pt x="f119" y="f122"/>
                    </a:lnTo>
                    <a:lnTo>
                      <a:pt x="f119" y="f123"/>
                    </a:lnTo>
                    <a:lnTo>
                      <a:pt x="f121" y="f124"/>
                    </a:lnTo>
                    <a:lnTo>
                      <a:pt x="f125" y="f126"/>
                    </a:lnTo>
                    <a:lnTo>
                      <a:pt x="f127" y="f128"/>
                    </a:lnTo>
                    <a:lnTo>
                      <a:pt x="f127" y="f84"/>
                    </a:lnTo>
                    <a:lnTo>
                      <a:pt x="f119" y="f72"/>
                    </a:lnTo>
                    <a:lnTo>
                      <a:pt x="f5" y="f12"/>
                    </a:lnTo>
                    <a:lnTo>
                      <a:pt x="f44" y="f16"/>
                    </a:lnTo>
                    <a:lnTo>
                      <a:pt x="f119" y="f69"/>
                    </a:lnTo>
                    <a:lnTo>
                      <a:pt x="f44" y="f66"/>
                    </a:lnTo>
                    <a:lnTo>
                      <a:pt x="f118" y="f102"/>
                    </a:lnTo>
                    <a:lnTo>
                      <a:pt x="f129" y="f130"/>
                    </a:lnTo>
                    <a:lnTo>
                      <a:pt x="f131" y="f63"/>
                    </a:lnTo>
                    <a:lnTo>
                      <a:pt x="f132" y="f133"/>
                    </a:lnTo>
                    <a:lnTo>
                      <a:pt x="f112" y="f63"/>
                    </a:lnTo>
                    <a:lnTo>
                      <a:pt x="f54" y="f134"/>
                    </a:lnTo>
                    <a:lnTo>
                      <a:pt x="f58" y="f63"/>
                    </a:lnTo>
                    <a:lnTo>
                      <a:pt x="f107" y="f133"/>
                    </a:lnTo>
                    <a:lnTo>
                      <a:pt x="f49" y="f135"/>
                    </a:lnTo>
                    <a:lnTo>
                      <a:pt x="f136" y="f137"/>
                    </a:lnTo>
                    <a:lnTo>
                      <a:pt x="f112" y="f138"/>
                    </a:lnTo>
                    <a:lnTo>
                      <a:pt x="f58" y="f121"/>
                    </a:lnTo>
                    <a:lnTo>
                      <a:pt x="f139" y="f44"/>
                    </a:lnTo>
                    <a:lnTo>
                      <a:pt x="f49" y="f44"/>
                    </a:lnTo>
                    <a:lnTo>
                      <a:pt x="f107" y="f45"/>
                    </a:lnTo>
                    <a:lnTo>
                      <a:pt x="f61" y="f45"/>
                    </a:lnTo>
                    <a:lnTo>
                      <a:pt x="f133" y="f140"/>
                    </a:lnTo>
                    <a:lnTo>
                      <a:pt x="f64" y="f44"/>
                    </a:lnTo>
                    <a:lnTo>
                      <a:pt x="f57" y="f119"/>
                    </a:lnTo>
                    <a:lnTo>
                      <a:pt x="f55" y="f119"/>
                    </a:lnTo>
                    <a:lnTo>
                      <a:pt x="f55" y="f119"/>
                    </a:lnTo>
                    <a:lnTo>
                      <a:pt x="f73" y="f44"/>
                    </a:lnTo>
                    <a:lnTo>
                      <a:pt x="f73" y="f44"/>
                    </a:lnTo>
                    <a:lnTo>
                      <a:pt x="f23" y="f119"/>
                    </a:lnTo>
                    <a:lnTo>
                      <a:pt x="f21" y="f119"/>
                    </a:lnTo>
                    <a:lnTo>
                      <a:pt x="f62" y="f118"/>
                    </a:lnTo>
                    <a:lnTo>
                      <a:pt x="f31" y="f5"/>
                    </a:lnTo>
                    <a:lnTo>
                      <a:pt x="f31" y="f118"/>
                    </a:lnTo>
                    <a:lnTo>
                      <a:pt x="f29" y="f118"/>
                    </a:lnTo>
                    <a:lnTo>
                      <a:pt x="f14" y="f44"/>
                    </a:lnTo>
                  </a:path>
                </a:pathLst>
              </a:custGeom>
              <a:grpFill/>
              <a:ln w="3175">
                <a:solidFill>
                  <a:schemeClr val="tx1">
                    <a:lumMod val="60000"/>
                    <a:lumOff val="40000"/>
                  </a:schemeClr>
                </a:solidFill>
                <a:prstDash val="solid"/>
                <a:round/>
              </a:ln>
            </p:spPr>
            <p:txBody>
              <a:bodyPr vert="horz" wrap="square" lIns="91440" tIns="45720" rIns="91440" bIns="45720" anchor="t" anchorCtr="0" compatLnSpc="1"/>
              <a:lstStyle/>
              <a:p>
                <a:pPr>
                  <a:defRPr sz="1800" b="0" i="0" u="none" strike="noStrike" kern="0" cap="none" spc="0" baseline="0">
                    <a:solidFill>
                      <a:srgbClr val="000000"/>
                    </a:solidFill>
                    <a:uFillTx/>
                  </a:defRPr>
                </a:pPr>
                <a:endParaRPr lang="en-GB" sz="2000" b="1">
                  <a:solidFill>
                    <a:srgbClr val="000000"/>
                  </a:solidFill>
                  <a:latin typeface="Calibri"/>
                </a:endParaRPr>
              </a:p>
            </p:txBody>
          </p:sp>
        </p:grpSp>
        <p:sp>
          <p:nvSpPr>
            <p:cNvPr id="6" name="Oval 5"/>
            <p:cNvSpPr/>
            <p:nvPr/>
          </p:nvSpPr>
          <p:spPr>
            <a:xfrm>
              <a:off x="5219570" y="5153809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97149" y="5050626"/>
              <a:ext cx="425373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Oslo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5123210" y="5247397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55393" y="5174645"/>
              <a:ext cx="425373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Drammen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5267863" y="5253240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5248629" y="5345495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2" name="Oval 11"/>
            <p:cNvSpPr/>
            <p:nvPr/>
          </p:nvSpPr>
          <p:spPr>
            <a:xfrm>
              <a:off x="5289052" y="5465630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5176527" y="5208032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5169380" y="5434128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5110736" y="5510093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5053130" y="5475220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4621648" y="5775743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35867" y="5757583"/>
              <a:ext cx="425373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Kristiansand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4824937" y="5700567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4199571" y="5392039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01326" y="5313563"/>
              <a:ext cx="425374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Stavanger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4265641" y="5629890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3" name="Oval 22"/>
            <p:cNvSpPr/>
            <p:nvPr/>
          </p:nvSpPr>
          <p:spPr>
            <a:xfrm>
              <a:off x="4177842" y="5168609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4" name="Oval 23"/>
            <p:cNvSpPr/>
            <p:nvPr/>
          </p:nvSpPr>
          <p:spPr>
            <a:xfrm>
              <a:off x="4225373" y="4895941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1370" y="4818993"/>
              <a:ext cx="425373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Bergen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4526944" y="4130096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5284382" y="3821077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379215" y="3771173"/>
              <a:ext cx="425373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Trondheim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5474755" y="3655903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0" name="Oval 29"/>
            <p:cNvSpPr/>
            <p:nvPr/>
          </p:nvSpPr>
          <p:spPr>
            <a:xfrm>
              <a:off x="5905229" y="2780758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6013917" y="2354910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6112484" y="1829570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3" name="Oval 32"/>
            <p:cNvSpPr/>
            <p:nvPr/>
          </p:nvSpPr>
          <p:spPr>
            <a:xfrm>
              <a:off x="6611862" y="1424499"/>
              <a:ext cx="89610" cy="89610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52147" y="1329433"/>
              <a:ext cx="303884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Tromsø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6424107" y="1928932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7140757" y="1208596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8062746" y="1033059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8" name="Oval 37"/>
            <p:cNvSpPr/>
            <p:nvPr/>
          </p:nvSpPr>
          <p:spPr>
            <a:xfrm>
              <a:off x="8077935" y="1171038"/>
              <a:ext cx="53766" cy="53766"/>
            </a:xfrm>
            <a:prstGeom prst="ellipse">
              <a:avLst/>
            </a:prstGeom>
            <a:solidFill>
              <a:srgbClr val="F4991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2000" b="1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5474755" y="213496"/>
              <a:ext cx="962232" cy="1029378"/>
            </a:xfrm>
            <a:prstGeom prst="ellipse">
              <a:avLst/>
            </a:prstGeom>
            <a:noFill/>
            <a:ln>
              <a:solidFill>
                <a:schemeClr val="tx1">
                  <a:lumMod val="40000"/>
                  <a:lumOff val="6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5603875" y="464107"/>
              <a:ext cx="703992" cy="528156"/>
              <a:chOff x="5076624" y="841143"/>
              <a:chExt cx="454897" cy="341113"/>
            </a:xfrm>
          </p:grpSpPr>
          <p:sp>
            <p:nvSpPr>
              <p:cNvPr id="41" name="Freeform 331"/>
              <p:cNvSpPr>
                <a:spLocks/>
              </p:cNvSpPr>
              <p:nvPr/>
            </p:nvSpPr>
            <p:spPr bwMode="auto">
              <a:xfrm>
                <a:off x="5076624" y="841143"/>
                <a:ext cx="454897" cy="341113"/>
              </a:xfrm>
              <a:custGeom>
                <a:avLst/>
                <a:gdLst>
                  <a:gd name="T0" fmla="*/ 254 w 254"/>
                  <a:gd name="T1" fmla="*/ 57 h 319"/>
                  <a:gd name="T2" fmla="*/ 254 w 254"/>
                  <a:gd name="T3" fmla="*/ 31 h 319"/>
                  <a:gd name="T4" fmla="*/ 190 w 254"/>
                  <a:gd name="T5" fmla="*/ 7 h 319"/>
                  <a:gd name="T6" fmla="*/ 157 w 254"/>
                  <a:gd name="T7" fmla="*/ 31 h 319"/>
                  <a:gd name="T8" fmla="*/ 150 w 254"/>
                  <a:gd name="T9" fmla="*/ 15 h 319"/>
                  <a:gd name="T10" fmla="*/ 144 w 254"/>
                  <a:gd name="T11" fmla="*/ 0 h 319"/>
                  <a:gd name="T12" fmla="*/ 119 w 254"/>
                  <a:gd name="T13" fmla="*/ 17 h 319"/>
                  <a:gd name="T14" fmla="*/ 111 w 254"/>
                  <a:gd name="T15" fmla="*/ 22 h 319"/>
                  <a:gd name="T16" fmla="*/ 111 w 254"/>
                  <a:gd name="T17" fmla="*/ 53 h 319"/>
                  <a:gd name="T18" fmla="*/ 85 w 254"/>
                  <a:gd name="T19" fmla="*/ 43 h 319"/>
                  <a:gd name="T20" fmla="*/ 71 w 254"/>
                  <a:gd name="T21" fmla="*/ 74 h 319"/>
                  <a:gd name="T22" fmla="*/ 71 w 254"/>
                  <a:gd name="T23" fmla="*/ 76 h 319"/>
                  <a:gd name="T24" fmla="*/ 45 w 254"/>
                  <a:gd name="T25" fmla="*/ 62 h 319"/>
                  <a:gd name="T26" fmla="*/ 10 w 254"/>
                  <a:gd name="T27" fmla="*/ 66 h 319"/>
                  <a:gd name="T28" fmla="*/ 0 w 254"/>
                  <a:gd name="T29" fmla="*/ 67 h 319"/>
                  <a:gd name="T30" fmla="*/ 10 w 254"/>
                  <a:gd name="T31" fmla="*/ 148 h 319"/>
                  <a:gd name="T32" fmla="*/ 10 w 254"/>
                  <a:gd name="T33" fmla="*/ 159 h 319"/>
                  <a:gd name="T34" fmla="*/ 33 w 254"/>
                  <a:gd name="T35" fmla="*/ 197 h 319"/>
                  <a:gd name="T36" fmla="*/ 66 w 254"/>
                  <a:gd name="T37" fmla="*/ 197 h 319"/>
                  <a:gd name="T38" fmla="*/ 66 w 254"/>
                  <a:gd name="T39" fmla="*/ 197 h 319"/>
                  <a:gd name="T40" fmla="*/ 42 w 254"/>
                  <a:gd name="T41" fmla="*/ 218 h 319"/>
                  <a:gd name="T42" fmla="*/ 43 w 254"/>
                  <a:gd name="T43" fmla="*/ 224 h 319"/>
                  <a:gd name="T44" fmla="*/ 47 w 254"/>
                  <a:gd name="T45" fmla="*/ 247 h 319"/>
                  <a:gd name="T46" fmla="*/ 47 w 254"/>
                  <a:gd name="T47" fmla="*/ 250 h 319"/>
                  <a:gd name="T48" fmla="*/ 95 w 254"/>
                  <a:gd name="T49" fmla="*/ 319 h 319"/>
                  <a:gd name="T50" fmla="*/ 95 w 254"/>
                  <a:gd name="T51" fmla="*/ 319 h 319"/>
                  <a:gd name="T52" fmla="*/ 126 w 254"/>
                  <a:gd name="T53" fmla="*/ 180 h 319"/>
                  <a:gd name="T54" fmla="*/ 144 w 254"/>
                  <a:gd name="T55" fmla="*/ 166 h 319"/>
                  <a:gd name="T56" fmla="*/ 145 w 254"/>
                  <a:gd name="T57" fmla="*/ 166 h 319"/>
                  <a:gd name="T58" fmla="*/ 147 w 254"/>
                  <a:gd name="T59" fmla="*/ 164 h 319"/>
                  <a:gd name="T60" fmla="*/ 152 w 254"/>
                  <a:gd name="T61" fmla="*/ 188 h 319"/>
                  <a:gd name="T62" fmla="*/ 154 w 254"/>
                  <a:gd name="T63" fmla="*/ 199 h 319"/>
                  <a:gd name="T64" fmla="*/ 169 w 254"/>
                  <a:gd name="T65" fmla="*/ 219 h 319"/>
                  <a:gd name="T66" fmla="*/ 169 w 254"/>
                  <a:gd name="T67" fmla="*/ 219 h 319"/>
                  <a:gd name="T68" fmla="*/ 156 w 254"/>
                  <a:gd name="T69" fmla="*/ 257 h 319"/>
                  <a:gd name="T70" fmla="*/ 185 w 254"/>
                  <a:gd name="T71" fmla="*/ 269 h 319"/>
                  <a:gd name="T72" fmla="*/ 220 w 254"/>
                  <a:gd name="T73" fmla="*/ 231 h 319"/>
                  <a:gd name="T74" fmla="*/ 194 w 254"/>
                  <a:gd name="T75" fmla="*/ 207 h 319"/>
                  <a:gd name="T76" fmla="*/ 166 w 254"/>
                  <a:gd name="T77" fmla="*/ 147 h 319"/>
                  <a:gd name="T78" fmla="*/ 126 w 254"/>
                  <a:gd name="T79" fmla="*/ 119 h 319"/>
                  <a:gd name="T80" fmla="*/ 126 w 254"/>
                  <a:gd name="T81" fmla="*/ 116 h 319"/>
                  <a:gd name="T82" fmla="*/ 123 w 254"/>
                  <a:gd name="T83" fmla="*/ 72 h 319"/>
                  <a:gd name="T84" fmla="*/ 157 w 254"/>
                  <a:gd name="T85" fmla="*/ 104 h 319"/>
                  <a:gd name="T86" fmla="*/ 204 w 254"/>
                  <a:gd name="T87" fmla="*/ 119 h 319"/>
                  <a:gd name="T88" fmla="*/ 233 w 254"/>
                  <a:gd name="T89" fmla="*/ 97 h 319"/>
                  <a:gd name="T90" fmla="*/ 254 w 254"/>
                  <a:gd name="T91" fmla="*/ 57 h 319"/>
                  <a:gd name="T92" fmla="*/ 254 w 254"/>
                  <a:gd name="T93" fmla="*/ 57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4" h="319">
                    <a:moveTo>
                      <a:pt x="254" y="57"/>
                    </a:moveTo>
                    <a:lnTo>
                      <a:pt x="254" y="31"/>
                    </a:lnTo>
                    <a:lnTo>
                      <a:pt x="190" y="7"/>
                    </a:lnTo>
                    <a:lnTo>
                      <a:pt x="157" y="31"/>
                    </a:lnTo>
                    <a:lnTo>
                      <a:pt x="150" y="15"/>
                    </a:lnTo>
                    <a:lnTo>
                      <a:pt x="144" y="0"/>
                    </a:lnTo>
                    <a:lnTo>
                      <a:pt x="119" y="17"/>
                    </a:lnTo>
                    <a:lnTo>
                      <a:pt x="111" y="22"/>
                    </a:lnTo>
                    <a:lnTo>
                      <a:pt x="111" y="53"/>
                    </a:lnTo>
                    <a:lnTo>
                      <a:pt x="85" y="43"/>
                    </a:lnTo>
                    <a:lnTo>
                      <a:pt x="71" y="74"/>
                    </a:lnTo>
                    <a:lnTo>
                      <a:pt x="71" y="76"/>
                    </a:lnTo>
                    <a:lnTo>
                      <a:pt x="45" y="62"/>
                    </a:lnTo>
                    <a:lnTo>
                      <a:pt x="10" y="66"/>
                    </a:lnTo>
                    <a:lnTo>
                      <a:pt x="0" y="67"/>
                    </a:lnTo>
                    <a:lnTo>
                      <a:pt x="10" y="148"/>
                    </a:lnTo>
                    <a:lnTo>
                      <a:pt x="10" y="159"/>
                    </a:lnTo>
                    <a:lnTo>
                      <a:pt x="33" y="197"/>
                    </a:lnTo>
                    <a:lnTo>
                      <a:pt x="66" y="197"/>
                    </a:lnTo>
                    <a:lnTo>
                      <a:pt x="66" y="197"/>
                    </a:lnTo>
                    <a:lnTo>
                      <a:pt x="42" y="218"/>
                    </a:lnTo>
                    <a:lnTo>
                      <a:pt x="43" y="224"/>
                    </a:lnTo>
                    <a:lnTo>
                      <a:pt x="47" y="247"/>
                    </a:lnTo>
                    <a:lnTo>
                      <a:pt x="47" y="250"/>
                    </a:lnTo>
                    <a:lnTo>
                      <a:pt x="95" y="319"/>
                    </a:lnTo>
                    <a:lnTo>
                      <a:pt x="95" y="319"/>
                    </a:lnTo>
                    <a:lnTo>
                      <a:pt x="126" y="180"/>
                    </a:lnTo>
                    <a:lnTo>
                      <a:pt x="144" y="166"/>
                    </a:lnTo>
                    <a:lnTo>
                      <a:pt x="145" y="166"/>
                    </a:lnTo>
                    <a:lnTo>
                      <a:pt x="147" y="164"/>
                    </a:lnTo>
                    <a:lnTo>
                      <a:pt x="152" y="188"/>
                    </a:lnTo>
                    <a:lnTo>
                      <a:pt x="154" y="199"/>
                    </a:lnTo>
                    <a:lnTo>
                      <a:pt x="169" y="219"/>
                    </a:lnTo>
                    <a:lnTo>
                      <a:pt x="169" y="219"/>
                    </a:lnTo>
                    <a:lnTo>
                      <a:pt x="156" y="257"/>
                    </a:lnTo>
                    <a:lnTo>
                      <a:pt x="185" y="269"/>
                    </a:lnTo>
                    <a:lnTo>
                      <a:pt x="220" y="231"/>
                    </a:lnTo>
                    <a:lnTo>
                      <a:pt x="194" y="207"/>
                    </a:lnTo>
                    <a:lnTo>
                      <a:pt x="166" y="147"/>
                    </a:lnTo>
                    <a:lnTo>
                      <a:pt x="126" y="119"/>
                    </a:lnTo>
                    <a:lnTo>
                      <a:pt x="126" y="116"/>
                    </a:lnTo>
                    <a:lnTo>
                      <a:pt x="123" y="72"/>
                    </a:lnTo>
                    <a:lnTo>
                      <a:pt x="157" y="104"/>
                    </a:lnTo>
                    <a:lnTo>
                      <a:pt x="204" y="119"/>
                    </a:lnTo>
                    <a:lnTo>
                      <a:pt x="233" y="97"/>
                    </a:lnTo>
                    <a:lnTo>
                      <a:pt x="254" y="57"/>
                    </a:lnTo>
                    <a:lnTo>
                      <a:pt x="254" y="5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0">
                <a:solidFill>
                  <a:schemeClr val="bg1">
                    <a:lumMod val="95000"/>
                  </a:schemeClr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185526" y="1035451"/>
                <a:ext cx="33179" cy="33226"/>
              </a:xfrm>
              <a:prstGeom prst="ellipse">
                <a:avLst/>
              </a:prstGeom>
              <a:solidFill>
                <a:srgbClr val="F4991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2000" b="1" dirty="0"/>
              </a:p>
            </p:txBody>
          </p:sp>
        </p:grpSp>
        <p:sp>
          <p:nvSpPr>
            <p:cNvPr id="69" name="TextBox 68"/>
            <p:cNvSpPr txBox="1"/>
            <p:nvPr/>
          </p:nvSpPr>
          <p:spPr>
            <a:xfrm>
              <a:off x="5365088" y="5322130"/>
              <a:ext cx="425373" cy="1879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noAutofit/>
            </a:bodyPr>
            <a:lstStyle/>
            <a:p>
              <a:r>
                <a:rPr lang="nb-NO" sz="900" b="1" dirty="0">
                  <a:solidFill>
                    <a:srgbClr val="F4991E"/>
                  </a:solidFill>
                </a:rPr>
                <a:t>Fredrikstad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792196" y="4247009"/>
            <a:ext cx="4572000" cy="1805623"/>
            <a:chOff x="268196" y="4247008"/>
            <a:chExt cx="4572000" cy="1805623"/>
          </a:xfrm>
        </p:grpSpPr>
        <p:sp>
          <p:nvSpPr>
            <p:cNvPr id="64" name="Content Placeholder 2"/>
            <p:cNvSpPr txBox="1">
              <a:spLocks/>
            </p:cNvSpPr>
            <p:nvPr/>
          </p:nvSpPr>
          <p:spPr>
            <a:xfrm>
              <a:off x="1688473" y="4666663"/>
              <a:ext cx="1588233" cy="118478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180000" indent="-180000" algn="l" defTabSz="457200" rtl="0" eaLnBrk="1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F4991E"/>
                </a:buClr>
                <a:buFont typeface="Arial"/>
                <a:buChar char="•"/>
                <a:defRPr sz="24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49263" indent="-269875" algn="l" defTabSz="457200" rtl="0" eaLnBrk="1" latinLnBrk="0" hangingPunct="1">
                <a:spcBef>
                  <a:spcPts val="300"/>
                </a:spcBef>
                <a:buClr>
                  <a:srgbClr val="F4991E"/>
                </a:buClr>
                <a:buFont typeface="Courier New" panose="02070309020205020404" pitchFamily="49" charset="0"/>
                <a:buChar char="­"/>
                <a:defRPr sz="2400" kern="1200">
                  <a:solidFill>
                    <a:schemeClr val="tx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627063" indent="-179388" algn="l" defTabSz="457200" rtl="0" eaLnBrk="1" latinLnBrk="0" hangingPunct="1">
                <a:spcBef>
                  <a:spcPts val="300"/>
                </a:spcBef>
                <a:buClr>
                  <a:srgbClr val="F4991E"/>
                </a:buClr>
                <a:buFont typeface="Wingdings" pitchFamily="2" charset="2"/>
                <a:buChar char="§"/>
                <a:defRPr sz="20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804863" indent="-179388" algn="l" defTabSz="457200" rtl="0" eaLnBrk="1" latinLnBrk="0" hangingPunct="1">
                <a:spcBef>
                  <a:spcPts val="200"/>
                </a:spcBef>
                <a:buClr>
                  <a:srgbClr val="F4991E"/>
                </a:buClr>
                <a:buFont typeface="Calibri" pitchFamily="34" charset="0"/>
                <a:buChar char="»"/>
                <a:defRPr sz="18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984250" indent="-179388" algn="l" defTabSz="439738" rtl="0" eaLnBrk="1" latinLnBrk="0" hangingPunct="1">
                <a:spcBef>
                  <a:spcPts val="200"/>
                </a:spcBef>
                <a:buClr>
                  <a:srgbClr val="F4991E"/>
                </a:buClr>
                <a:buFont typeface="Arial" pitchFamily="34" charset="0"/>
                <a:buChar char="•"/>
                <a:defRPr sz="16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1461600" indent="-252000" algn="l" defTabSz="457200" rtl="0" eaLnBrk="1" latinLnBrk="0" hangingPunct="1">
                <a:spcBef>
                  <a:spcPct val="20000"/>
                </a:spcBef>
                <a:buClr>
                  <a:schemeClr val="accent2"/>
                </a:buClr>
                <a:buFont typeface="Arial"/>
                <a:buChar char="•"/>
                <a:tabLst/>
                <a:defRPr sz="1400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41338" lvl="1" indent="-361950">
                <a:spcBef>
                  <a:spcPts val="0"/>
                </a:spcBef>
                <a:spcAft>
                  <a:spcPts val="400"/>
                </a:spcAft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Singapore</a:t>
              </a:r>
            </a:p>
            <a:p>
              <a:pPr marL="541338" lvl="1" indent="-361950">
                <a:spcBef>
                  <a:spcPts val="0"/>
                </a:spcBef>
                <a:spcAft>
                  <a:spcPts val="400"/>
                </a:spcAft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Tanzania</a:t>
              </a:r>
            </a:p>
            <a:p>
              <a:pPr marL="541338" lvl="1" indent="-361950">
                <a:spcBef>
                  <a:spcPts val="0"/>
                </a:spcBef>
                <a:spcAft>
                  <a:spcPts val="400"/>
                </a:spcAft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Uganda</a:t>
              </a:r>
            </a:p>
            <a:p>
              <a:pPr marL="541338" lvl="1" indent="-361950">
                <a:spcBef>
                  <a:spcPts val="0"/>
                </a:spcBef>
                <a:spcAft>
                  <a:spcPts val="400"/>
                </a:spcAft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Thailand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68196" y="4247008"/>
              <a:ext cx="4572000" cy="18056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179388" lvl="1">
                <a:spcBef>
                  <a:spcPts val="600"/>
                </a:spcBef>
                <a:buSzPct val="85000"/>
              </a:pPr>
              <a:r>
                <a:rPr lang="en-US" sz="1400" b="1" dirty="0" err="1">
                  <a:solidFill>
                    <a:schemeClr val="bg2">
                      <a:lumMod val="10000"/>
                    </a:schemeClr>
                  </a:solidFill>
                </a:rPr>
                <a:t>Datterselskaper</a:t>
              </a:r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  <a:t/>
              </a:r>
              <a:br>
                <a:rPr lang="en-US" sz="1400" b="1" dirty="0">
                  <a:solidFill>
                    <a:schemeClr val="bg2">
                      <a:lumMod val="10000"/>
                    </a:schemeClr>
                  </a:solidFill>
                </a:rPr>
              </a:br>
              <a:endParaRPr lang="en-US" sz="1400" b="1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41338" lvl="1" indent="-361950">
                <a:spcAft>
                  <a:spcPts val="400"/>
                </a:spcAft>
                <a:buClr>
                  <a:srgbClr val="F4991E"/>
                </a:buClr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Norge</a:t>
              </a:r>
            </a:p>
            <a:p>
              <a:pPr marL="541338" lvl="1" indent="-361950">
                <a:spcAft>
                  <a:spcPts val="400"/>
                </a:spcAft>
                <a:buClr>
                  <a:srgbClr val="F4991E"/>
                </a:buClr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 err="1">
                  <a:solidFill>
                    <a:schemeClr val="bg2">
                      <a:lumMod val="10000"/>
                    </a:schemeClr>
                  </a:solidFill>
                </a:rPr>
                <a:t>Sverige</a:t>
              </a: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41338" lvl="1" indent="-361950">
                <a:spcAft>
                  <a:spcPts val="400"/>
                </a:spcAft>
                <a:buClr>
                  <a:srgbClr val="F4991E"/>
                </a:buClr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 err="1">
                  <a:solidFill>
                    <a:schemeClr val="bg2">
                      <a:lumMod val="10000"/>
                    </a:schemeClr>
                  </a:solidFill>
                </a:rPr>
                <a:t>Danmark</a:t>
              </a: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41338" lvl="1" indent="-361950">
                <a:spcAft>
                  <a:spcPts val="400"/>
                </a:spcAft>
                <a:buClr>
                  <a:srgbClr val="F4991E"/>
                </a:buClr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 err="1">
                  <a:solidFill>
                    <a:schemeClr val="bg2">
                      <a:lumMod val="10000"/>
                    </a:schemeClr>
                  </a:solidFill>
                </a:rPr>
                <a:t>Polen</a:t>
              </a:r>
              <a:endParaRPr lang="en-US" sz="140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marL="541338" lvl="1" indent="-361950">
                <a:spcAft>
                  <a:spcPts val="400"/>
                </a:spcAft>
                <a:buClr>
                  <a:srgbClr val="F4991E"/>
                </a:buClr>
                <a:buSzPct val="75000"/>
                <a:buFont typeface="Wingdings" panose="05000000000000000000" pitchFamily="2" charset="2"/>
                <a:buChar char="l"/>
              </a:pP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</a:rPr>
                <a:t>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73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Forretningsområder</a:t>
            </a:r>
            <a:endParaRPr lang="nb-NO" dirty="0"/>
          </a:p>
        </p:txBody>
      </p:sp>
      <p:grpSp>
        <p:nvGrpSpPr>
          <p:cNvPr id="4" name="Group 3"/>
          <p:cNvGrpSpPr/>
          <p:nvPr/>
        </p:nvGrpSpPr>
        <p:grpSpPr>
          <a:xfrm>
            <a:off x="1937350" y="2175020"/>
            <a:ext cx="8548287" cy="2715270"/>
            <a:chOff x="570282" y="2128334"/>
            <a:chExt cx="8548287" cy="27152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8135" b="33431"/>
            <a:stretch/>
          </p:blipFill>
          <p:spPr>
            <a:xfrm>
              <a:off x="6740452" y="4182705"/>
              <a:ext cx="1146008" cy="660899"/>
            </a:xfrm>
            <a:prstGeom prst="rect">
              <a:avLst/>
            </a:prstGeom>
          </p:spPr>
        </p:pic>
        <p:pic>
          <p:nvPicPr>
            <p:cNvPr id="6" name="Bild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882" b="17360"/>
            <a:stretch/>
          </p:blipFill>
          <p:spPr>
            <a:xfrm>
              <a:off x="7997491" y="4182701"/>
              <a:ext cx="1121071" cy="660903"/>
            </a:xfrm>
            <a:prstGeom prst="rect">
              <a:avLst/>
            </a:prstGeom>
          </p:spPr>
        </p:pic>
        <p:sp>
          <p:nvSpPr>
            <p:cNvPr id="7" name="Rectangle 10"/>
            <p:cNvSpPr>
              <a:spLocks noChangeArrowheads="1"/>
            </p:cNvSpPr>
            <p:nvPr/>
          </p:nvSpPr>
          <p:spPr bwMode="auto">
            <a:xfrm>
              <a:off x="7997484" y="2140552"/>
              <a:ext cx="1121078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By &amp; Samfunn</a:t>
              </a:r>
            </a:p>
          </p:txBody>
        </p:sp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5508372" y="2128334"/>
              <a:ext cx="1121078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Industri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00560" y="4562299"/>
              <a:ext cx="6463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i="1" dirty="0" err="1">
                  <a:solidFill>
                    <a:srgbClr val="F7F7F7"/>
                  </a:solidFill>
                </a:rPr>
                <a:t>Follobanen</a:t>
              </a:r>
              <a:endParaRPr lang="en-GB" sz="800" i="1" dirty="0">
                <a:solidFill>
                  <a:srgbClr val="F7F7F7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801698" y="2129598"/>
              <a:ext cx="1121079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Samferdsel</a:t>
              </a: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1802559" y="2819898"/>
              <a:ext cx="1121078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Vei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Bane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Bru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Tunnel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nb-NO" sz="9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Lufthavn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Havn og farled</a:t>
              </a: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5509027" y="2818634"/>
              <a:ext cx="1231418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Metall og kjemi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Fiskeri og havbruk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Næringsmiddel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Gjenvinning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nb-NO" sz="9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Gruver og bergverk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Distribusjonsanlegg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Forsyningsindustri</a:t>
              </a: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70282" y="2129598"/>
              <a:ext cx="1121078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Bygg &amp; Eiendom</a:t>
              </a:r>
            </a:p>
          </p:txBody>
        </p:sp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570403" y="2819898"/>
              <a:ext cx="1127952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Helsebygg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Næringsbygg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Undervisningsbygg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Boliger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endParaRPr lang="nb-NO" sz="9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Idrettsbygg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Kulturbygg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Spesialbygg</a:t>
              </a:r>
            </a:p>
            <a:p>
              <a:pPr algn="ctr"/>
              <a:endParaRPr lang="en-GB" sz="750" dirty="0">
                <a:solidFill>
                  <a:srgbClr val="EEECE1">
                    <a:lumMod val="25000"/>
                  </a:srgbClr>
                </a:solidFill>
              </a:endParaRPr>
            </a:p>
          </p:txBody>
        </p:sp>
        <p:sp>
          <p:nvSpPr>
            <p:cNvPr id="15" name="Rectangle 7"/>
            <p:cNvSpPr>
              <a:spLocks noChangeArrowheads="1"/>
            </p:cNvSpPr>
            <p:nvPr/>
          </p:nvSpPr>
          <p:spPr bwMode="auto">
            <a:xfrm>
              <a:off x="4282556" y="2129598"/>
              <a:ext cx="1121078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Olje &amp; Gass</a:t>
              </a: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283745" y="2819898"/>
              <a:ext cx="1121078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Offshore-installasjoner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 err="1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Nearshore</a:t>
              </a: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-installasjoner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 err="1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Onshore</a:t>
              </a: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-installasjoner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Subsea-</a:t>
              </a:r>
              <a:b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installasjoner</a:t>
              </a:r>
              <a:endParaRPr lang="en-GB" sz="9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6740445" y="2129598"/>
              <a:ext cx="1121078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Vann &amp; Miljø</a:t>
              </a:r>
            </a:p>
          </p:txBody>
        </p:sp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6740452" y="2819898"/>
              <a:ext cx="1121078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Jord og grunn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Vannmiljø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Vann, avløp og renovasjon (VAR)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Klimatilpassing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Luft</a:t>
              </a: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037931" y="2129598"/>
              <a:ext cx="1121079" cy="63244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nb-NO" sz="12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Fornybar Energi</a:t>
              </a:r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3036884" y="2819898"/>
              <a:ext cx="1121078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Vannkraft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Elkraft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Vindkraft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Solkraft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Vannressursstyring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92077" y="4157163"/>
              <a:ext cx="18473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sz="800" i="1" dirty="0">
                <a:solidFill>
                  <a:srgbClr val="3C3C3B"/>
                </a:solidFill>
              </a:endParaRPr>
            </a:p>
          </p:txBody>
        </p:sp>
        <p:pic>
          <p:nvPicPr>
            <p:cNvPr id="22" name="Bild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263" y="4188588"/>
              <a:ext cx="1108963" cy="636394"/>
            </a:xfrm>
            <a:prstGeom prst="rect">
              <a:avLst/>
            </a:prstGeom>
          </p:spPr>
        </p:pic>
        <p:pic>
          <p:nvPicPr>
            <p:cNvPr id="23" name="Bild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5892" y="4189373"/>
              <a:ext cx="1111888" cy="638073"/>
            </a:xfrm>
            <a:prstGeom prst="rect">
              <a:avLst/>
            </a:prstGeom>
          </p:spPr>
        </p:pic>
        <p:pic>
          <p:nvPicPr>
            <p:cNvPr id="24" name="Bild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5144" y="4191153"/>
              <a:ext cx="1117719" cy="641419"/>
            </a:xfrm>
            <a:prstGeom prst="rect">
              <a:avLst/>
            </a:prstGeom>
          </p:spPr>
        </p:pic>
        <p:pic>
          <p:nvPicPr>
            <p:cNvPr id="25" name="Bild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01698" y="4184512"/>
              <a:ext cx="1109824" cy="636888"/>
            </a:xfrm>
            <a:prstGeom prst="rect">
              <a:avLst/>
            </a:prstGeom>
          </p:spPr>
        </p:pic>
        <p:pic>
          <p:nvPicPr>
            <p:cNvPr id="26" name="Bilde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36884" y="4195295"/>
              <a:ext cx="1117138" cy="641085"/>
            </a:xfrm>
            <a:prstGeom prst="rect">
              <a:avLst/>
            </a:prstGeom>
          </p:spPr>
        </p:pic>
        <p:sp>
          <p:nvSpPr>
            <p:cNvPr id="27" name="Rectangle 5"/>
            <p:cNvSpPr>
              <a:spLocks noChangeArrowheads="1"/>
            </p:cNvSpPr>
            <p:nvPr/>
          </p:nvSpPr>
          <p:spPr bwMode="auto">
            <a:xfrm>
              <a:off x="7997491" y="2830852"/>
              <a:ext cx="1121078" cy="1223198"/>
            </a:xfrm>
            <a:prstGeom prst="rect">
              <a:avLst/>
            </a:prstGeom>
            <a:noFill/>
            <a:ln w="0">
              <a:solidFill>
                <a:schemeClr val="accent3">
                  <a:lumMod val="75000"/>
                  <a:lumOff val="25000"/>
                </a:schemeClr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72000" rIns="72000" anchor="t"/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Samfunn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Region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By og sted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nb-NO" sz="9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Eiendom</a:t>
              </a:r>
              <a:endParaRPr lang="en-GB" sz="9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313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CPowr1">
  <a:themeElements>
    <a:clrScheme name="Egendefinert 4">
      <a:dk1>
        <a:srgbClr val="3C3C3B"/>
      </a:dk1>
      <a:lt1>
        <a:sysClr val="window" lastClr="FFFFFF"/>
      </a:lt1>
      <a:dk2>
        <a:srgbClr val="8D8E8D"/>
      </a:dk2>
      <a:lt2>
        <a:srgbClr val="EEECE1"/>
      </a:lt2>
      <a:accent1>
        <a:srgbClr val="8D8E8D"/>
      </a:accent1>
      <a:accent2>
        <a:srgbClr val="F7AD20"/>
      </a:accent2>
      <a:accent3>
        <a:srgbClr val="212121"/>
      </a:accent3>
      <a:accent4>
        <a:srgbClr val="B3B3B3"/>
      </a:accent4>
      <a:accent5>
        <a:srgbClr val="008AD4"/>
      </a:accent5>
      <a:accent6>
        <a:srgbClr val="78BCD6"/>
      </a:accent6>
      <a:hlink>
        <a:srgbClr val="F7AD20"/>
      </a:hlink>
      <a:folHlink>
        <a:srgbClr val="B3B3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ommentarer xmlns="f96f1bb5-cec9-4144-bdc4-e240d912602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AA0DA5216AF8478F5A84E821128614" ma:contentTypeVersion="9" ma:contentTypeDescription="Opprett et nytt dokument." ma:contentTypeScope="" ma:versionID="5ecfbfa59562537da4c0892979d43c0f">
  <xsd:schema xmlns:xsd="http://www.w3.org/2001/XMLSchema" xmlns:xs="http://www.w3.org/2001/XMLSchema" xmlns:p="http://schemas.microsoft.com/office/2006/metadata/properties" xmlns:ns2="f96f1bb5-cec9-4144-bdc4-e240d912602b" xmlns:ns3="00cf7b4e-1c11-4291-ac5b-8004efe1c045" targetNamespace="http://schemas.microsoft.com/office/2006/metadata/properties" ma:root="true" ma:fieldsID="638974a3bb81bb9de25728398b66f8e0" ns2:_="" ns3:_="">
    <xsd:import namespace="f96f1bb5-cec9-4144-bdc4-e240d912602b"/>
    <xsd:import namespace="00cf7b4e-1c11-4291-ac5b-8004efe1c0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Kommentare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6f1bb5-cec9-4144-bdc4-e240d91260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Kommentarer" ma:index="15" nillable="true" ma:displayName="Kommentarer" ma:format="Dropdown" ma:internalName="Kommentarer">
      <xsd:simpleType>
        <xsd:restriction base="dms:Text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f7b4e-1c11-4291-ac5b-8004efe1c0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EB7B46-A1C3-4C26-BF1F-D85227162B4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F02136-120D-4946-84AC-EF1E34C64673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f96f1bb5-cec9-4144-bdc4-e240d912602b"/>
    <ds:schemaRef ds:uri="http://purl.org/dc/elements/1.1/"/>
    <ds:schemaRef ds:uri="http://schemas.microsoft.com/office/2006/metadata/properties"/>
    <ds:schemaRef ds:uri="http://schemas.microsoft.com/office/2006/documentManagement/types"/>
    <ds:schemaRef ds:uri="00cf7b4e-1c11-4291-ac5b-8004efe1c04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1EF5326-6207-4252-B913-E3CA8B3FFD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6f1bb5-cec9-4144-bdc4-e240d912602b"/>
    <ds:schemaRef ds:uri="00cf7b4e-1c11-4291-ac5b-8004efe1c0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1355</Words>
  <Application>Microsoft Office PowerPoint</Application>
  <PresentationFormat>Widescreen</PresentationFormat>
  <Paragraphs>224</Paragraphs>
  <Slides>29</Slides>
  <Notes>12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29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Gill Sans</vt:lpstr>
      <vt:lpstr>Open Sans</vt:lpstr>
      <vt:lpstr>Times New Roman</vt:lpstr>
      <vt:lpstr>Wingdings</vt:lpstr>
      <vt:lpstr>ヒラギノ角ゴ ProN W3</vt:lpstr>
      <vt:lpstr>Office Theme</vt:lpstr>
      <vt:lpstr>MCPowr1</vt:lpstr>
      <vt:lpstr>PowerPoint-presentasjon</vt:lpstr>
      <vt:lpstr>Presisering</vt:lpstr>
      <vt:lpstr>Agenda</vt:lpstr>
      <vt:lpstr>Så hva er spesielt med dette prosjektet? </vt:lpstr>
      <vt:lpstr>Nye Veier</vt:lpstr>
      <vt:lpstr>PowerPoint-presentasjon</vt:lpstr>
      <vt:lpstr>Acciona</vt:lpstr>
      <vt:lpstr>Multiconsult</vt:lpstr>
      <vt:lpstr>Forretningsområder</vt:lpstr>
      <vt:lpstr>PowerPoint-presentasjon</vt:lpstr>
      <vt:lpstr>E6 Ranheim - Værnes</vt:lpstr>
      <vt:lpstr>Prosesen</vt:lpstr>
      <vt:lpstr>Byggherres prestasjonsmål</vt:lpstr>
      <vt:lpstr>1 Realisere målet om en skadefri bygge- og anleggsplass, samt et helsefremmende og rettferdig arbeidsliv </vt:lpstr>
      <vt:lpstr>2 Minimere bygge- og levetidskostnadene gjennom samhandling og digitalisering </vt:lpstr>
      <vt:lpstr>PowerPoint-presentasjon</vt:lpstr>
      <vt:lpstr>PowerPoint-presentasjon</vt:lpstr>
      <vt:lpstr>3 Minimere ulemper for alle trafikantgrupper i anleggs- og driftsperioden </vt:lpstr>
      <vt:lpstr>4 Minimere klimagassutslipp og øvrige belastninger på ytre miljø  </vt:lpstr>
      <vt:lpstr>Veglinje</vt:lpstr>
      <vt:lpstr>Grunnforhold</vt:lpstr>
      <vt:lpstr>Kvikkleiresoner</vt:lpstr>
      <vt:lpstr>Håndtering av kvikkleiresoner</vt:lpstr>
      <vt:lpstr>Stabilitet</vt:lpstr>
      <vt:lpstr>Høye skjæringer</vt:lpstr>
      <vt:lpstr>Tunneler</vt:lpstr>
      <vt:lpstr>Stavsjøfjelltunnelen</vt:lpstr>
      <vt:lpstr>Hommelvikbrua</vt:lpstr>
      <vt:lpstr>Sandfaerhusbrua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E6 Ranheim Værnes</dc:title>
  <dc:creator>Sandvik, Brynjar</dc:creator>
  <cp:lastModifiedBy>Eivind Stende</cp:lastModifiedBy>
  <cp:revision>75</cp:revision>
  <dcterms:created xsi:type="dcterms:W3CDTF">2018-10-16T12:49:42Z</dcterms:created>
  <dcterms:modified xsi:type="dcterms:W3CDTF">2018-12-17T10:15:38Z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0x01010005AA0DA5216AF8478F5A84E821128614</vt:lpwstr>
  </property>
</Properties>
</file>