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89750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e Krokstad" userId="3a1e851f8c3828cd" providerId="LiveId" clId="{2153E51A-0141-4571-91E8-D596399C654E}"/>
    <pc:docChg chg="undo custSel modSld">
      <pc:chgData name="tore Krokstad" userId="3a1e851f8c3828cd" providerId="LiveId" clId="{2153E51A-0141-4571-91E8-D596399C654E}" dt="2024-04-29T15:41:51.497" v="277" actId="1076"/>
      <pc:docMkLst>
        <pc:docMk/>
      </pc:docMkLst>
      <pc:sldChg chg="modSp mod">
        <pc:chgData name="tore Krokstad" userId="3a1e851f8c3828cd" providerId="LiveId" clId="{2153E51A-0141-4571-91E8-D596399C654E}" dt="2024-04-29T15:41:51.497" v="277" actId="1076"/>
        <pc:sldMkLst>
          <pc:docMk/>
          <pc:sldMk cId="0" sldId="256"/>
        </pc:sldMkLst>
        <pc:spChg chg="mod">
          <ac:chgData name="tore Krokstad" userId="3a1e851f8c3828cd" providerId="LiveId" clId="{2153E51A-0141-4571-91E8-D596399C654E}" dt="2024-04-29T15:36:49.155" v="219" actId="20577"/>
          <ac:spMkLst>
            <pc:docMk/>
            <pc:sldMk cId="0" sldId="256"/>
            <ac:spMk id="23" creationId="{166420C7-7F6A-408C-ADFD-5E47435CC90E}"/>
          </ac:spMkLst>
        </pc:spChg>
        <pc:spChg chg="mod">
          <ac:chgData name="tore Krokstad" userId="3a1e851f8c3828cd" providerId="LiveId" clId="{2153E51A-0141-4571-91E8-D596399C654E}" dt="2024-04-29T15:41:35.838" v="276" actId="20577"/>
          <ac:spMkLst>
            <pc:docMk/>
            <pc:sldMk cId="0" sldId="256"/>
            <ac:spMk id="25" creationId="{35D212F7-CC39-4B10-92E5-6BB302CA8599}"/>
          </ac:spMkLst>
        </pc:spChg>
        <pc:spChg chg="mod">
          <ac:chgData name="tore Krokstad" userId="3a1e851f8c3828cd" providerId="LiveId" clId="{2153E51A-0141-4571-91E8-D596399C654E}" dt="2024-04-29T15:24:09.242" v="187" actId="2057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39:19.897" v="242" actId="20577"/>
          <ac:spMkLst>
            <pc:docMk/>
            <pc:sldMk cId="0" sldId="256"/>
            <ac:spMk id="86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40:00.337" v="259" actId="14100"/>
          <ac:spMkLst>
            <pc:docMk/>
            <pc:sldMk cId="0" sldId="256"/>
            <ac:spMk id="87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39:56.011" v="258" actId="14100"/>
          <ac:spMkLst>
            <pc:docMk/>
            <pc:sldMk cId="0" sldId="256"/>
            <ac:spMk id="88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41:21.745" v="260" actId="14100"/>
          <ac:spMkLst>
            <pc:docMk/>
            <pc:sldMk cId="0" sldId="256"/>
            <ac:spMk id="89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38:37.598" v="222" actId="14100"/>
          <ac:spMkLst>
            <pc:docMk/>
            <pc:sldMk cId="0" sldId="256"/>
            <ac:spMk id="90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24:13.712" v="189" actId="20577"/>
          <ac:spMkLst>
            <pc:docMk/>
            <pc:sldMk cId="0" sldId="256"/>
            <ac:spMk id="93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21:50.150" v="164" actId="20577"/>
          <ac:spMkLst>
            <pc:docMk/>
            <pc:sldMk cId="0" sldId="256"/>
            <ac:spMk id="95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23:36.053" v="173" actId="20577"/>
          <ac:spMkLst>
            <pc:docMk/>
            <pc:sldMk cId="0" sldId="256"/>
            <ac:spMk id="96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17:27.114" v="18" actId="20577"/>
          <ac:spMkLst>
            <pc:docMk/>
            <pc:sldMk cId="0" sldId="256"/>
            <ac:spMk id="97" creationId="{00000000-0000-0000-0000-000000000000}"/>
          </ac:spMkLst>
        </pc:spChg>
        <pc:spChg chg="mod">
          <ac:chgData name="tore Krokstad" userId="3a1e851f8c3828cd" providerId="LiveId" clId="{2153E51A-0141-4571-91E8-D596399C654E}" dt="2024-04-29T15:41:51.497" v="277" actId="1076"/>
          <ac:spMkLst>
            <pc:docMk/>
            <pc:sldMk cId="0" sldId="256"/>
            <ac:spMk id="101" creationId="{00000000-0000-0000-0000-000000000000}"/>
          </ac:spMkLst>
        </pc:spChg>
        <pc:cxnChg chg="mod">
          <ac:chgData name="tore Krokstad" userId="3a1e851f8c3828cd" providerId="LiveId" clId="{2153E51A-0141-4571-91E8-D596399C654E}" dt="2024-04-29T15:38:42.197" v="223" actId="1076"/>
          <ac:cxnSpMkLst>
            <pc:docMk/>
            <pc:sldMk cId="0" sldId="256"/>
            <ac:cxnSpMk id="100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00" tIns="96600" rIns="96600" bIns="96600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spcFirstLastPara="1" wrap="square" lIns="96600" tIns="96600" rIns="96600" bIns="96600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0200" cy="375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tellysbil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loverskrift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 innholdsdeler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menlign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re tit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hold med teks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drett tittel og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2653464" y="741361"/>
            <a:ext cx="6625945" cy="1975003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400"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President:	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kumimoji="0" lang="nb-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John Gjendemsjø 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Innk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President: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Kjetil Utne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Siste president: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John Gjendemsjø</a:t>
            </a: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Styremedlemmer:</a:t>
            </a: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 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Tore Krokstad, Roar Bardal, Thor O. Olsen, Kjetil Utne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------------------------------------------------------------------------------------------------------------------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Kasserer:	</a:t>
            </a: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Anna-Cath Hegstad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 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Roller som m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øter i styret 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Sekretær:	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	Tore Krokstad</a:t>
            </a:r>
            <a: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uten stemmerett</a:t>
            </a: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Nominert president:</a:t>
            </a: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	NN		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>
            <a:off x="6127144" y="4906959"/>
            <a:ext cx="1926503" cy="1746315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Programkomite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Kjetil Utne</a:t>
            </a:r>
          </a:p>
          <a:p>
            <a:pPr algn="ctr">
              <a:buClr>
                <a:schemeClr val="dk1"/>
              </a:buClr>
              <a:buSzPts val="1600"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Tor Singsaas</a:t>
            </a:r>
            <a:b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Anna-Cath. Hegstad</a:t>
            </a:r>
            <a:b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Kari Hovin Kjølle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i-FI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Thor O. Olsen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i-FI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Gerd Wold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br>
              <a:rPr lang="x-none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172871" y="3035531"/>
            <a:ext cx="1788137" cy="1962880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TRF og Prosjekter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cs typeface="Calibri"/>
              </a:rPr>
              <a:t>Tore Krokstad</a:t>
            </a:r>
            <a:br>
              <a:rPr lang="nb-NO" sz="1600" b="1" dirty="0">
                <a:latin typeface="Calibri"/>
                <a:cs typeface="Calibri"/>
              </a:rPr>
            </a:br>
            <a:endParaRPr lang="nb-NO" sz="1600" b="1" dirty="0">
              <a:latin typeface="Calibri"/>
              <a:cs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3146666" y="3035530"/>
            <a:ext cx="1745274" cy="1775355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Internasjonal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ea typeface="Calibri"/>
                <a:cs typeface="Calibri"/>
                <a:sym typeface="Calibri"/>
              </a:rPr>
              <a:t>Roar Bardal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Randi Bakken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Krzysztof Orleanski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Knut Lyng Sandvik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Torun Skontorp</a:t>
            </a:r>
            <a:endParaRPr lang="nb-NO"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161189" y="3030294"/>
            <a:ext cx="1745274" cy="1780591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Medlemskap og rekruttering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600" b="1" dirty="0">
                <a:latin typeface="Calibri"/>
                <a:ea typeface="Calibri"/>
                <a:cs typeface="Calibri"/>
                <a:sym typeface="Calibri"/>
              </a:rPr>
              <a:t>Thor O. Olsen</a:t>
            </a:r>
            <a:endParaRPr sz="16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9074868" y="3030294"/>
            <a:ext cx="1998451" cy="1782103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Omdømme og PR</a:t>
            </a:r>
            <a:endParaRPr lang="nb-NO" sz="1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Kjetil Utne</a:t>
            </a:r>
            <a:b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Kjell Narve Ludvigsen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Torbjørn Sølsnes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Tore Mørch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Arne Rønning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nb-NO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Per Ottesen</a:t>
            </a:r>
            <a:endParaRPr lang="nb-NO" i="0" u="none" strike="noStrike" cap="none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9184141" y="5458493"/>
            <a:ext cx="1889178" cy="607368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Seremonimester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Knut H. Lund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9510587" y="2108996"/>
            <a:ext cx="1889178" cy="607368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Revisor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Eva S.  Skaar</a:t>
            </a:r>
            <a:br>
              <a:rPr lang="x-none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9520314" y="741361"/>
            <a:ext cx="1889179" cy="1047111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Fondsstyret</a:t>
            </a:r>
            <a:endParaRPr dirty="0"/>
          </a:p>
          <a:p>
            <a:pPr algn="ctr">
              <a:buSzPts val="1400"/>
            </a:pPr>
            <a:r>
              <a:rPr lang="nb-NO" b="1" dirty="0">
                <a:latin typeface="Calibri"/>
                <a:cs typeface="Calibri"/>
                <a:sym typeface="Calibri"/>
              </a:rPr>
              <a:t>Anna-Cath Hegstad</a:t>
            </a:r>
            <a:endParaRPr lang="nb-NO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Oddbjørg Kvamme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Georg Heggelund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659997" y="741361"/>
            <a:ext cx="1745274" cy="2099467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Historie-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komite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Finn Ola Rasch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Jahn S. Hassel</a:t>
            </a:r>
            <a:endParaRPr b="1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Odd Bardal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Jan Bendik Hestad</a:t>
            </a: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Eivind Stende</a:t>
            </a:r>
            <a:br>
              <a:rPr lang="nb-NO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Knut H. Lund</a:t>
            </a:r>
            <a:br>
              <a:rPr lang="nb-NO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b-NO" b="1" dirty="0">
                <a:latin typeface="Calibri"/>
                <a:ea typeface="Calibri"/>
                <a:cs typeface="Calibri"/>
                <a:sym typeface="Calibri"/>
              </a:rPr>
              <a:t>Eva Grete Skaar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5077598" y="3030294"/>
            <a:ext cx="1897933" cy="1609800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Klubb-adm</a:t>
            </a:r>
            <a:r>
              <a:rPr lang="nb-NO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600" b="1" i="0" u="none" strike="noStrike" cap="none" dirty="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John Gjendemsjø</a:t>
            </a: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b-NO" dirty="0">
                <a:latin typeface="Calibri"/>
                <a:ea typeface="Calibri"/>
                <a:cs typeface="Calibri"/>
                <a:sym typeface="Calibri"/>
              </a:rPr>
              <a:t>Kjetil Utne</a:t>
            </a:r>
            <a:endParaRPr lang="nb-NO" sz="14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Randi Bakken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Sissel Slettum Bjerke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nb-NO"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1172575" y="5193114"/>
            <a:ext cx="1732213" cy="1282967"/>
          </a:xfrm>
          <a:prstGeom prst="flowChartAlternateProcess">
            <a:avLst/>
          </a:prstGeom>
          <a:solidFill>
            <a:srgbClr val="E1EFD8"/>
          </a:solidFill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Valg -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600"/>
              <a:buFont typeface="Calibri"/>
              <a:buNone/>
            </a:pPr>
            <a:r>
              <a:rPr lang="x-none" sz="1600" b="1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komiteen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 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Innk</a:t>
            </a: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.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President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b="1" dirty="0"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- President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- </a:t>
            </a:r>
            <a:r>
              <a:rPr lang="x-none" sz="1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Siste President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x-none" sz="14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277743" y="204725"/>
            <a:ext cx="801033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Styret og komiteer i </a:t>
            </a:r>
            <a:r>
              <a:rPr lang="x-none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Trondhjem Rotary Klub </a:t>
            </a: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</a:t>
            </a:r>
            <a:r>
              <a:rPr lang="nb-NO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x-none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202</a:t>
            </a:r>
            <a:r>
              <a:rPr lang="nb-NO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89648" y="885454"/>
            <a:ext cx="641925" cy="6419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9" name="Google Shape;99;p13"/>
          <p:cNvCxnSpPr>
            <a:cxnSpLocks/>
            <a:stCxn id="95" idx="2"/>
            <a:endCxn id="6" idx="0"/>
          </p:cNvCxnSpPr>
          <p:nvPr/>
        </p:nvCxnSpPr>
        <p:spPr>
          <a:xfrm flipH="1">
            <a:off x="4918908" y="4640094"/>
            <a:ext cx="1107657" cy="266866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0" name="Google Shape;100;p13"/>
          <p:cNvCxnSpPr>
            <a:cxnSpLocks/>
            <a:endCxn id="86" idx="0"/>
          </p:cNvCxnSpPr>
          <p:nvPr/>
        </p:nvCxnSpPr>
        <p:spPr>
          <a:xfrm>
            <a:off x="6110891" y="4664720"/>
            <a:ext cx="979505" cy="242239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" name="Google Shape;101;p13"/>
          <p:cNvSpPr/>
          <p:nvPr/>
        </p:nvSpPr>
        <p:spPr>
          <a:xfrm>
            <a:off x="6164556" y="1939391"/>
            <a:ext cx="236706" cy="572006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166420C7-7F6A-408C-ADFD-5E47435CC90E}"/>
              </a:ext>
            </a:extLst>
          </p:cNvPr>
          <p:cNvSpPr txBox="1"/>
          <p:nvPr/>
        </p:nvSpPr>
        <p:spPr>
          <a:xfrm>
            <a:off x="1182156" y="3828859"/>
            <a:ext cx="163444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Astrid Haugen Vik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Ketil Bø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Anne Belboe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Sverre Clausen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Leif Koren</a:t>
            </a:r>
          </a:p>
        </p:txBody>
      </p:sp>
      <p:sp>
        <p:nvSpPr>
          <p:cNvPr id="25" name="TekstSylinder 24">
            <a:extLst>
              <a:ext uri="{FF2B5EF4-FFF2-40B4-BE49-F238E27FC236}">
                <a16:creationId xmlns:a16="http://schemas.microsoft.com/office/drawing/2014/main" id="{35D212F7-CC39-4B10-92E5-6BB302CA8599}"/>
              </a:ext>
            </a:extLst>
          </p:cNvPr>
          <p:cNvSpPr txBox="1"/>
          <p:nvPr/>
        </p:nvSpPr>
        <p:spPr>
          <a:xfrm>
            <a:off x="7129314" y="3810307"/>
            <a:ext cx="162115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Georg Heggelund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Turid Stenseth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Hefeng Dong</a:t>
            </a:r>
          </a:p>
          <a:p>
            <a:pPr algn="ctr"/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Arne Johnsen</a:t>
            </a:r>
          </a:p>
        </p:txBody>
      </p:sp>
      <p:sp>
        <p:nvSpPr>
          <p:cNvPr id="6" name="Alternativ prosess 5">
            <a:extLst>
              <a:ext uri="{FF2B5EF4-FFF2-40B4-BE49-F238E27FC236}">
                <a16:creationId xmlns:a16="http://schemas.microsoft.com/office/drawing/2014/main" id="{BD0752C8-C949-50A6-AEB9-C4253F97556F}"/>
              </a:ext>
            </a:extLst>
          </p:cNvPr>
          <p:cNvSpPr/>
          <p:nvPr/>
        </p:nvSpPr>
        <p:spPr>
          <a:xfrm>
            <a:off x="3955656" y="4906960"/>
            <a:ext cx="1926503" cy="1746315"/>
          </a:xfrm>
          <a:prstGeom prst="flowChartAlternateProcess">
            <a:avLst/>
          </a:prstGeom>
          <a:noFill/>
          <a:ln w="28575" cap="flat" cmpd="sng">
            <a:solidFill>
              <a:srgbClr val="8DA9D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2F5496"/>
              </a:buClr>
              <a:buSzPts val="1600"/>
            </a:pPr>
            <a:r>
              <a:rPr lang="nb-NO" sz="1600" b="1" dirty="0">
                <a:solidFill>
                  <a:srgbClr val="2F5496"/>
                </a:solidFill>
                <a:latin typeface="Calibri"/>
                <a:ea typeface="Calibri"/>
                <a:cs typeface="Calibri"/>
              </a:rPr>
              <a:t>Fest-komite</a:t>
            </a:r>
            <a:br>
              <a:rPr lang="nb-NO" sz="1600" b="1" dirty="0">
                <a:solidFill>
                  <a:srgbClr val="2F5496"/>
                </a:solidFill>
                <a:latin typeface="Calibri"/>
                <a:ea typeface="Calibri"/>
                <a:cs typeface="Calibri"/>
              </a:rPr>
            </a:br>
            <a:r>
              <a:rPr lang="nb-NO" sz="16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Randi Bakken</a:t>
            </a:r>
          </a:p>
          <a:p>
            <a:pPr algn="ctr">
              <a:buClr>
                <a:srgbClr val="2F5496"/>
              </a:buClr>
              <a:buSzPts val="1600"/>
            </a:pPr>
            <a:r>
              <a:rPr lang="nb-NO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Oddbjørg Kvamme</a:t>
            </a:r>
          </a:p>
          <a:p>
            <a:pPr algn="ctr">
              <a:buClr>
                <a:srgbClr val="2F5496"/>
              </a:buClr>
              <a:buSzPts val="1600"/>
            </a:pPr>
            <a:r>
              <a:rPr lang="nb-NO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Tore Krokstad</a:t>
            </a:r>
          </a:p>
          <a:p>
            <a:pPr algn="ctr">
              <a:buClr>
                <a:srgbClr val="2F5496"/>
              </a:buClr>
              <a:buSzPts val="1600"/>
            </a:pPr>
            <a:r>
              <a:rPr lang="nb-NO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Harald Krogstad</a:t>
            </a:r>
          </a:p>
          <a:p>
            <a:pPr algn="ctr">
              <a:buClr>
                <a:srgbClr val="2F5496"/>
              </a:buClr>
              <a:buSzPts val="1600"/>
            </a:pPr>
            <a:r>
              <a:rPr lang="nb-NO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John Gjendemsjø</a:t>
            </a:r>
          </a:p>
          <a:p>
            <a:pPr algn="ctr">
              <a:buClr>
                <a:srgbClr val="2F5496"/>
              </a:buClr>
              <a:buSzPts val="1600"/>
            </a:pPr>
            <a:r>
              <a:rPr lang="nb-NO" dirty="0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Tore Pettersen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260</Words>
  <Application>Microsoft Office PowerPoint</Application>
  <PresentationFormat>Widescreen</PresentationFormat>
  <Paragraphs>66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Bruker</dc:creator>
  <cp:lastModifiedBy>tore Krokstad</cp:lastModifiedBy>
  <cp:revision>74</cp:revision>
  <cp:lastPrinted>2021-12-06T06:21:36Z</cp:lastPrinted>
  <dcterms:modified xsi:type="dcterms:W3CDTF">2024-10-07T13:07:13Z</dcterms:modified>
</cp:coreProperties>
</file>