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12192000" cy="6858000"/>
  <p:notesSz cx="6889750" cy="10018713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408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ore Krokstad" userId="3a1e851f8c3828cd" providerId="LiveId" clId="{2153E51A-0141-4571-91E8-D596399C654E}"/>
    <pc:docChg chg="undo custSel modSld">
      <pc:chgData name="tore Krokstad" userId="3a1e851f8c3828cd" providerId="LiveId" clId="{2153E51A-0141-4571-91E8-D596399C654E}" dt="2024-04-29T15:41:51.497" v="277" actId="1076"/>
      <pc:docMkLst>
        <pc:docMk/>
      </pc:docMkLst>
      <pc:sldChg chg="modSp mod">
        <pc:chgData name="tore Krokstad" userId="3a1e851f8c3828cd" providerId="LiveId" clId="{2153E51A-0141-4571-91E8-D596399C654E}" dt="2024-04-29T15:41:51.497" v="277" actId="1076"/>
        <pc:sldMkLst>
          <pc:docMk/>
          <pc:sldMk cId="0" sldId="256"/>
        </pc:sldMkLst>
        <pc:spChg chg="mod">
          <ac:chgData name="tore Krokstad" userId="3a1e851f8c3828cd" providerId="LiveId" clId="{2153E51A-0141-4571-91E8-D596399C654E}" dt="2024-04-29T15:36:49.155" v="219" actId="20577"/>
          <ac:spMkLst>
            <pc:docMk/>
            <pc:sldMk cId="0" sldId="256"/>
            <ac:spMk id="23" creationId="{166420C7-7F6A-408C-ADFD-5E47435CC90E}"/>
          </ac:spMkLst>
        </pc:spChg>
        <pc:spChg chg="mod">
          <ac:chgData name="tore Krokstad" userId="3a1e851f8c3828cd" providerId="LiveId" clId="{2153E51A-0141-4571-91E8-D596399C654E}" dt="2024-04-29T15:41:35.838" v="276" actId="20577"/>
          <ac:spMkLst>
            <pc:docMk/>
            <pc:sldMk cId="0" sldId="256"/>
            <ac:spMk id="25" creationId="{35D212F7-CC39-4B10-92E5-6BB302CA8599}"/>
          </ac:spMkLst>
        </pc:spChg>
        <pc:spChg chg="mod">
          <ac:chgData name="tore Krokstad" userId="3a1e851f8c3828cd" providerId="LiveId" clId="{2153E51A-0141-4571-91E8-D596399C654E}" dt="2024-04-29T15:24:09.242" v="187" actId="20577"/>
          <ac:spMkLst>
            <pc:docMk/>
            <pc:sldMk cId="0" sldId="256"/>
            <ac:spMk id="84" creationId="{00000000-0000-0000-0000-000000000000}"/>
          </ac:spMkLst>
        </pc:spChg>
        <pc:spChg chg="mod">
          <ac:chgData name="tore Krokstad" userId="3a1e851f8c3828cd" providerId="LiveId" clId="{2153E51A-0141-4571-91E8-D596399C654E}" dt="2024-04-29T15:39:19.897" v="242" actId="20577"/>
          <ac:spMkLst>
            <pc:docMk/>
            <pc:sldMk cId="0" sldId="256"/>
            <ac:spMk id="86" creationId="{00000000-0000-0000-0000-000000000000}"/>
          </ac:spMkLst>
        </pc:spChg>
        <pc:spChg chg="mod">
          <ac:chgData name="tore Krokstad" userId="3a1e851f8c3828cd" providerId="LiveId" clId="{2153E51A-0141-4571-91E8-D596399C654E}" dt="2024-04-29T15:40:00.337" v="259" actId="14100"/>
          <ac:spMkLst>
            <pc:docMk/>
            <pc:sldMk cId="0" sldId="256"/>
            <ac:spMk id="87" creationId="{00000000-0000-0000-0000-000000000000}"/>
          </ac:spMkLst>
        </pc:spChg>
        <pc:spChg chg="mod">
          <ac:chgData name="tore Krokstad" userId="3a1e851f8c3828cd" providerId="LiveId" clId="{2153E51A-0141-4571-91E8-D596399C654E}" dt="2024-04-29T15:39:56.011" v="258" actId="14100"/>
          <ac:spMkLst>
            <pc:docMk/>
            <pc:sldMk cId="0" sldId="256"/>
            <ac:spMk id="88" creationId="{00000000-0000-0000-0000-000000000000}"/>
          </ac:spMkLst>
        </pc:spChg>
        <pc:spChg chg="mod">
          <ac:chgData name="tore Krokstad" userId="3a1e851f8c3828cd" providerId="LiveId" clId="{2153E51A-0141-4571-91E8-D596399C654E}" dt="2024-04-29T15:41:21.745" v="260" actId="14100"/>
          <ac:spMkLst>
            <pc:docMk/>
            <pc:sldMk cId="0" sldId="256"/>
            <ac:spMk id="89" creationId="{00000000-0000-0000-0000-000000000000}"/>
          </ac:spMkLst>
        </pc:spChg>
        <pc:spChg chg="mod">
          <ac:chgData name="tore Krokstad" userId="3a1e851f8c3828cd" providerId="LiveId" clId="{2153E51A-0141-4571-91E8-D596399C654E}" dt="2024-04-29T15:38:37.598" v="222" actId="14100"/>
          <ac:spMkLst>
            <pc:docMk/>
            <pc:sldMk cId="0" sldId="256"/>
            <ac:spMk id="90" creationId="{00000000-0000-0000-0000-000000000000}"/>
          </ac:spMkLst>
        </pc:spChg>
        <pc:spChg chg="mod">
          <ac:chgData name="tore Krokstad" userId="3a1e851f8c3828cd" providerId="LiveId" clId="{2153E51A-0141-4571-91E8-D596399C654E}" dt="2024-04-29T15:24:13.712" v="189" actId="20577"/>
          <ac:spMkLst>
            <pc:docMk/>
            <pc:sldMk cId="0" sldId="256"/>
            <ac:spMk id="93" creationId="{00000000-0000-0000-0000-000000000000}"/>
          </ac:spMkLst>
        </pc:spChg>
        <pc:spChg chg="mod">
          <ac:chgData name="tore Krokstad" userId="3a1e851f8c3828cd" providerId="LiveId" clId="{2153E51A-0141-4571-91E8-D596399C654E}" dt="2024-04-29T15:21:50.150" v="164" actId="20577"/>
          <ac:spMkLst>
            <pc:docMk/>
            <pc:sldMk cId="0" sldId="256"/>
            <ac:spMk id="95" creationId="{00000000-0000-0000-0000-000000000000}"/>
          </ac:spMkLst>
        </pc:spChg>
        <pc:spChg chg="mod">
          <ac:chgData name="tore Krokstad" userId="3a1e851f8c3828cd" providerId="LiveId" clId="{2153E51A-0141-4571-91E8-D596399C654E}" dt="2024-04-29T15:23:36.053" v="173" actId="20577"/>
          <ac:spMkLst>
            <pc:docMk/>
            <pc:sldMk cId="0" sldId="256"/>
            <ac:spMk id="96" creationId="{00000000-0000-0000-0000-000000000000}"/>
          </ac:spMkLst>
        </pc:spChg>
        <pc:spChg chg="mod">
          <ac:chgData name="tore Krokstad" userId="3a1e851f8c3828cd" providerId="LiveId" clId="{2153E51A-0141-4571-91E8-D596399C654E}" dt="2024-04-29T15:17:27.114" v="18" actId="20577"/>
          <ac:spMkLst>
            <pc:docMk/>
            <pc:sldMk cId="0" sldId="256"/>
            <ac:spMk id="97" creationId="{00000000-0000-0000-0000-000000000000}"/>
          </ac:spMkLst>
        </pc:spChg>
        <pc:spChg chg="mod">
          <ac:chgData name="tore Krokstad" userId="3a1e851f8c3828cd" providerId="LiveId" clId="{2153E51A-0141-4571-91E8-D596399C654E}" dt="2024-04-29T15:41:51.497" v="277" actId="1076"/>
          <ac:spMkLst>
            <pc:docMk/>
            <pc:sldMk cId="0" sldId="256"/>
            <ac:spMk id="101" creationId="{00000000-0000-0000-0000-000000000000}"/>
          </ac:spMkLst>
        </pc:spChg>
        <pc:cxnChg chg="mod">
          <ac:chgData name="tore Krokstad" userId="3a1e851f8c3828cd" providerId="LiveId" clId="{2153E51A-0141-4571-91E8-D596399C654E}" dt="2024-04-29T15:38:42.197" v="223" actId="1076"/>
          <ac:cxnSpMkLst>
            <pc:docMk/>
            <pc:sldMk cId="0" sldId="256"/>
            <ac:cxnSpMk id="100" creationId="{00000000-0000-0000-0000-000000000000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04775" y="750888"/>
            <a:ext cx="6680200" cy="375761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8975" y="4758889"/>
            <a:ext cx="5511800" cy="45084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00" tIns="96600" rIns="96600" bIns="96600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8975" y="4758889"/>
            <a:ext cx="5511800" cy="4508421"/>
          </a:xfrm>
          <a:prstGeom prst="rect">
            <a:avLst/>
          </a:prstGeom>
        </p:spPr>
        <p:txBody>
          <a:bodyPr spcFirstLastPara="1" wrap="square" lIns="96600" tIns="96600" rIns="96600" bIns="96600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4775" y="750888"/>
            <a:ext cx="6680200" cy="375761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tellysbil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eloverskrift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o innholdsdeler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ammenligning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re tittel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nhold med tekst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oddrett teks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oddrett tittel og teks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7" r:id="rId7"/>
    <p:sldLayoutId id="2147483658" r:id="rId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/>
          <p:nvPr/>
        </p:nvSpPr>
        <p:spPr>
          <a:xfrm>
            <a:off x="2653464" y="741361"/>
            <a:ext cx="6625945" cy="1975003"/>
          </a:xfrm>
          <a:prstGeom prst="flowChartAlternateProcess">
            <a:avLst/>
          </a:prstGeom>
          <a:solidFill>
            <a:srgbClr val="E1EFD8"/>
          </a:solidFill>
          <a:ln w="28575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>
              <a:buSzPts val="1400"/>
            </a:pPr>
            <a:r>
              <a:rPr lang="x-none" sz="14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President:	</a:t>
            </a:r>
            <a:r>
              <a:rPr lang="nb-NO" sz="14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kumimoji="0" lang="nb-NO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John Gjendemsjø </a:t>
            </a:r>
            <a:r>
              <a:rPr lang="x-none" sz="14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br>
              <a:rPr lang="x-none" sz="14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x-none" sz="14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Innk</a:t>
            </a:r>
            <a:r>
              <a:rPr lang="nb-NO" sz="14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r>
              <a:rPr lang="x-none" sz="14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President:</a:t>
            </a:r>
            <a:r>
              <a:rPr lang="nb-NO" sz="14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nb-NO" b="1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Kjetil Utne</a:t>
            </a:r>
            <a:br>
              <a:rPr lang="x-none" sz="14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x-none" sz="14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Siste president:</a:t>
            </a:r>
            <a:r>
              <a:rPr lang="nb-NO" sz="14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	</a:t>
            </a:r>
            <a:r>
              <a:rPr lang="nb-NO" b="1" dirty="0">
                <a:latin typeface="Calibri"/>
                <a:ea typeface="Calibri"/>
                <a:cs typeface="Calibri"/>
                <a:sym typeface="Calibri"/>
              </a:rPr>
              <a:t>John Gjendemsjø</a:t>
            </a:r>
            <a:br>
              <a:rPr lang="x-none" sz="14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x-none" sz="14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Styremedlemmer:</a:t>
            </a:r>
            <a:r>
              <a:rPr lang="nb-NO" dirty="0">
                <a:latin typeface="Calibri"/>
                <a:ea typeface="Calibri"/>
                <a:cs typeface="Calibri"/>
                <a:sym typeface="Calibri"/>
              </a:rPr>
              <a:t> 	</a:t>
            </a:r>
            <a:r>
              <a:rPr lang="nb-NO" b="1" dirty="0">
                <a:latin typeface="Calibri"/>
                <a:ea typeface="Calibri"/>
                <a:cs typeface="Calibri"/>
                <a:sym typeface="Calibri"/>
              </a:rPr>
              <a:t>Tore Krokstad, Roar Bardal, Thor O. Olsen, Kjetil Utne</a:t>
            </a:r>
            <a:br>
              <a:rPr lang="x-none" sz="14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x-none" sz="14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------------------------------------------------------------------------------------------------------------------</a:t>
            </a:r>
            <a:endParaRPr sz="1400" b="1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r>
              <a:rPr lang="x-none" sz="14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Kasserer:	</a:t>
            </a:r>
            <a:r>
              <a:rPr lang="nb-NO" sz="14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nb-NO" sz="14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Anna-Cath Hegstad</a:t>
            </a:r>
            <a:r>
              <a:rPr lang="x-none" sz="14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	 </a:t>
            </a:r>
            <a:r>
              <a:rPr lang="nb-NO" sz="14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Roller som m</a:t>
            </a:r>
            <a:r>
              <a:rPr lang="x-none" sz="14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øter i styret </a:t>
            </a:r>
            <a:endParaRPr sz="1400" b="1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r>
              <a:rPr lang="x-none" sz="14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Sekretær:	</a:t>
            </a:r>
            <a:r>
              <a:rPr lang="nb-NO" b="1" dirty="0">
                <a:latin typeface="Calibri"/>
                <a:ea typeface="Calibri"/>
                <a:cs typeface="Calibri"/>
                <a:sym typeface="Calibri"/>
              </a:rPr>
              <a:t>	Tore Krokstad</a:t>
            </a:r>
            <a:r>
              <a:rPr lang="x-none" sz="14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x-none" sz="14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uten stemmerett</a:t>
            </a:r>
            <a:endParaRPr lang="nb-NO" sz="1400" b="1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r>
              <a:rPr lang="nb-NO" dirty="0">
                <a:latin typeface="Calibri"/>
                <a:ea typeface="Calibri"/>
                <a:cs typeface="Calibri"/>
                <a:sym typeface="Calibri"/>
              </a:rPr>
              <a:t>Nominert president:</a:t>
            </a:r>
            <a:r>
              <a:rPr lang="nb-NO" b="1" dirty="0">
                <a:latin typeface="Calibri"/>
                <a:ea typeface="Calibri"/>
                <a:cs typeface="Calibri"/>
                <a:sym typeface="Calibri"/>
              </a:rPr>
              <a:t>	NN		</a:t>
            </a:r>
            <a:endParaRPr sz="1400" b="1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Google Shape;86;p13"/>
          <p:cNvSpPr/>
          <p:nvPr/>
        </p:nvSpPr>
        <p:spPr>
          <a:xfrm>
            <a:off x="6127144" y="4906959"/>
            <a:ext cx="1926503" cy="1746315"/>
          </a:xfrm>
          <a:prstGeom prst="flowChartAlternateProcess">
            <a:avLst/>
          </a:prstGeom>
          <a:noFill/>
          <a:ln w="28575" cap="flat" cmpd="sng">
            <a:solidFill>
              <a:srgbClr val="8DA9D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5496"/>
              </a:buClr>
              <a:buSzPts val="1600"/>
              <a:buFont typeface="Calibri"/>
              <a:buNone/>
            </a:pPr>
            <a:r>
              <a:rPr lang="x-none" sz="1600" b="1" i="0" u="none" strike="noStrike" cap="none" dirty="0">
                <a:solidFill>
                  <a:srgbClr val="2F5496"/>
                </a:solidFill>
                <a:latin typeface="Calibri"/>
                <a:ea typeface="Calibri"/>
                <a:cs typeface="Calibri"/>
                <a:sym typeface="Calibri"/>
              </a:rPr>
              <a:t>Programkomite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r>
              <a:rPr lang="nb-NO" sz="16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Kjetil Utne</a:t>
            </a:r>
          </a:p>
          <a:p>
            <a:pPr algn="ctr">
              <a:buClr>
                <a:schemeClr val="dk1"/>
              </a:buClr>
              <a:buSzPts val="1600"/>
            </a:pPr>
            <a:r>
              <a:rPr lang="fi-FI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Tor Singsaas</a:t>
            </a:r>
            <a:br>
              <a:rPr lang="fi-FI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fi-FI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Anna-Cath. Hegstad</a:t>
            </a:r>
            <a:br>
              <a:rPr lang="fi-FI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fi-FI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Kari Hovin Kjølle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r>
              <a:rPr lang="fi-FI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Thor O. Olsen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r>
              <a:rPr lang="fi-FI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Gerd Wold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r>
              <a:rPr lang="nb-NO" sz="16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br>
              <a:rPr lang="x-none" sz="1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lang="x-none" sz="14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14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p13"/>
          <p:cNvSpPr/>
          <p:nvPr/>
        </p:nvSpPr>
        <p:spPr>
          <a:xfrm>
            <a:off x="1172871" y="3035531"/>
            <a:ext cx="1788137" cy="1962880"/>
          </a:xfrm>
          <a:prstGeom prst="flowChartAlternateProcess">
            <a:avLst/>
          </a:prstGeom>
          <a:noFill/>
          <a:ln w="28575" cap="flat" cmpd="sng">
            <a:solidFill>
              <a:srgbClr val="8DA9D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5496"/>
              </a:buClr>
              <a:buSzPts val="1600"/>
              <a:buFont typeface="Calibri"/>
              <a:buNone/>
            </a:pPr>
            <a:r>
              <a:rPr lang="x-none" sz="1600" b="1" i="0" u="none" strike="noStrike" cap="none" dirty="0">
                <a:solidFill>
                  <a:srgbClr val="2F5496"/>
                </a:solidFill>
                <a:latin typeface="Calibri"/>
                <a:ea typeface="Calibri"/>
                <a:cs typeface="Calibri"/>
                <a:sym typeface="Calibri"/>
              </a:rPr>
              <a:t>TRF og Prosjekter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nb-NO" sz="1600" b="1" dirty="0">
                <a:latin typeface="Calibri"/>
                <a:cs typeface="Calibri"/>
              </a:rPr>
              <a:t>Tore Krokstad</a:t>
            </a:r>
            <a:br>
              <a:rPr lang="nb-NO" sz="1600" b="1" dirty="0">
                <a:latin typeface="Calibri"/>
                <a:cs typeface="Calibri"/>
              </a:rPr>
            </a:br>
            <a:endParaRPr lang="nb-NO" sz="1600" b="1" dirty="0">
              <a:latin typeface="Calibri"/>
              <a:cs typeface="Calibri"/>
            </a:endParaRPr>
          </a:p>
        </p:txBody>
      </p:sp>
      <p:sp>
        <p:nvSpPr>
          <p:cNvPr id="88" name="Google Shape;88;p13"/>
          <p:cNvSpPr/>
          <p:nvPr/>
        </p:nvSpPr>
        <p:spPr>
          <a:xfrm>
            <a:off x="3146666" y="3035530"/>
            <a:ext cx="1745274" cy="1775355"/>
          </a:xfrm>
          <a:prstGeom prst="flowChartAlternateProcess">
            <a:avLst/>
          </a:prstGeom>
          <a:noFill/>
          <a:ln w="28575" cap="flat" cmpd="sng">
            <a:solidFill>
              <a:srgbClr val="8DA9D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5496"/>
              </a:buClr>
              <a:buSzPts val="1600"/>
              <a:buFont typeface="Calibri"/>
              <a:buNone/>
            </a:pPr>
            <a:r>
              <a:rPr lang="x-none" sz="1600" b="1" i="0" u="none" strike="noStrike" cap="none" dirty="0">
                <a:solidFill>
                  <a:srgbClr val="2F5496"/>
                </a:solidFill>
                <a:latin typeface="Calibri"/>
                <a:ea typeface="Calibri"/>
                <a:cs typeface="Calibri"/>
                <a:sym typeface="Calibri"/>
              </a:rPr>
              <a:t>Internasjonal</a:t>
            </a:r>
            <a:r>
              <a:rPr lang="x-none" sz="14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400" b="1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r>
              <a:rPr lang="nb-NO" sz="1600" b="1" dirty="0">
                <a:latin typeface="Calibri"/>
                <a:ea typeface="Calibri"/>
                <a:cs typeface="Calibri"/>
                <a:sym typeface="Calibri"/>
              </a:rPr>
              <a:t>Roar Bardal</a:t>
            </a:r>
            <a:endParaRPr sz="1600" b="1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r>
              <a:rPr lang="nb-NO" sz="14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Randi Bakken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r>
              <a:rPr lang="nb-NO" sz="14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Krzysztof Orleanski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r>
              <a:rPr lang="nb-NO" sz="14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Knut Lyng Sandvik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r>
              <a:rPr lang="nb-NO" dirty="0">
                <a:latin typeface="Calibri"/>
                <a:ea typeface="Calibri"/>
                <a:cs typeface="Calibri"/>
                <a:sym typeface="Calibri"/>
              </a:rPr>
              <a:t>Torun Skontorp</a:t>
            </a:r>
            <a:endParaRPr lang="nb-NO" sz="14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13"/>
          <p:cNvSpPr/>
          <p:nvPr/>
        </p:nvSpPr>
        <p:spPr>
          <a:xfrm>
            <a:off x="7161189" y="3030294"/>
            <a:ext cx="1745274" cy="1780591"/>
          </a:xfrm>
          <a:prstGeom prst="flowChartAlternateProcess">
            <a:avLst/>
          </a:prstGeom>
          <a:noFill/>
          <a:ln w="28575" cap="flat" cmpd="sng">
            <a:solidFill>
              <a:srgbClr val="8DA9D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5496"/>
              </a:buClr>
              <a:buSzPts val="1600"/>
              <a:buFont typeface="Calibri"/>
              <a:buNone/>
            </a:pPr>
            <a:r>
              <a:rPr lang="x-none" sz="1600" b="1" i="0" u="none" strike="noStrike" cap="none" dirty="0">
                <a:solidFill>
                  <a:srgbClr val="2F5496"/>
                </a:solidFill>
                <a:latin typeface="Calibri"/>
                <a:ea typeface="Calibri"/>
                <a:cs typeface="Calibri"/>
                <a:sym typeface="Calibri"/>
              </a:rPr>
              <a:t>Medlemskap og rekruttering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r>
              <a:rPr lang="nb-NO" sz="1600" b="1" dirty="0">
                <a:latin typeface="Calibri"/>
                <a:ea typeface="Calibri"/>
                <a:cs typeface="Calibri"/>
                <a:sym typeface="Calibri"/>
              </a:rPr>
              <a:t>Thor O. Olsen</a:t>
            </a:r>
            <a:endParaRPr sz="1600" b="1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endParaRPr sz="1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3"/>
          <p:cNvSpPr/>
          <p:nvPr/>
        </p:nvSpPr>
        <p:spPr>
          <a:xfrm>
            <a:off x="9074868" y="3030294"/>
            <a:ext cx="1998451" cy="1782103"/>
          </a:xfrm>
          <a:prstGeom prst="flowChartAlternateProcess">
            <a:avLst/>
          </a:prstGeom>
          <a:noFill/>
          <a:ln w="28575" cap="flat" cmpd="sng">
            <a:solidFill>
              <a:srgbClr val="8DA9D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5496"/>
              </a:buClr>
              <a:buSzPts val="1600"/>
              <a:buFont typeface="Calibri"/>
              <a:buNone/>
            </a:pPr>
            <a:r>
              <a:rPr lang="x-none" sz="1600" b="1" i="0" u="none" strike="noStrike" cap="none" dirty="0">
                <a:solidFill>
                  <a:srgbClr val="2F5496"/>
                </a:solidFill>
                <a:latin typeface="Calibri"/>
                <a:ea typeface="Calibri"/>
                <a:cs typeface="Calibri"/>
                <a:sym typeface="Calibri"/>
              </a:rPr>
              <a:t>Omdømme og PR</a:t>
            </a:r>
            <a:endParaRPr lang="nb-NO" sz="1600" b="1" i="0" u="none" strike="noStrike" cap="none" dirty="0">
              <a:solidFill>
                <a:srgbClr val="2F549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5496"/>
              </a:buClr>
              <a:buSzPts val="1600"/>
              <a:buFont typeface="Calibri"/>
              <a:buNone/>
            </a:pPr>
            <a:r>
              <a:rPr lang="nb-NO" sz="1600" b="1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Kjetil Utne</a:t>
            </a:r>
            <a:br>
              <a:rPr lang="x-none" sz="1600" b="1" i="0" u="none" strike="noStrike" cap="none" dirty="0">
                <a:solidFill>
                  <a:srgbClr val="2F5496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nb-NO" i="0" u="none" strike="noStrike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Kjell Narve Ludvigsen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5496"/>
              </a:buClr>
              <a:buSzPts val="1600"/>
              <a:buFont typeface="Calibri"/>
              <a:buNone/>
            </a:pPr>
            <a:r>
              <a:rPr lang="nb-NO" i="0" u="none" strike="noStrike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Torbjørn Sølsnes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5496"/>
              </a:buClr>
              <a:buSzPts val="1600"/>
              <a:buFont typeface="Calibri"/>
              <a:buNone/>
            </a:pPr>
            <a:r>
              <a:rPr lang="nb-NO" i="0" u="none" strike="noStrike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Tore Mørch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5496"/>
              </a:buClr>
              <a:buSzPts val="1600"/>
              <a:buFont typeface="Calibri"/>
              <a:buNone/>
            </a:pPr>
            <a:r>
              <a:rPr lang="nb-NO" i="0" u="none" strike="noStrike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Arne Rønning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5496"/>
              </a:buClr>
              <a:buSzPts val="1600"/>
              <a:buFont typeface="Calibri"/>
              <a:buNone/>
            </a:pPr>
            <a:r>
              <a:rPr lang="nb-NO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Per Ottesen</a:t>
            </a:r>
            <a:endParaRPr lang="nb-NO" i="0" u="none" strike="noStrike" cap="none" dirty="0"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5496"/>
              </a:buClr>
              <a:buSzPts val="1600"/>
              <a:buFont typeface="Calibri"/>
              <a:buNone/>
            </a:pPr>
            <a:endParaRPr lang="nb-NO" sz="1400" b="1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3"/>
          <p:cNvSpPr/>
          <p:nvPr/>
        </p:nvSpPr>
        <p:spPr>
          <a:xfrm>
            <a:off x="9184141" y="5458493"/>
            <a:ext cx="1889178" cy="607368"/>
          </a:xfrm>
          <a:prstGeom prst="flowChartAlternateProcess">
            <a:avLst/>
          </a:prstGeom>
          <a:solidFill>
            <a:srgbClr val="E1EFD8"/>
          </a:solidFill>
          <a:ln w="28575" cap="flat" cmpd="sng">
            <a:solidFill>
              <a:srgbClr val="8DA9D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5496"/>
              </a:buClr>
              <a:buSzPts val="1600"/>
              <a:buFont typeface="Calibri"/>
              <a:buNone/>
            </a:pPr>
            <a:r>
              <a:rPr lang="x-none" sz="1600" b="1" i="0" u="none" strike="noStrike" cap="none" dirty="0">
                <a:solidFill>
                  <a:srgbClr val="2F5496"/>
                </a:solidFill>
                <a:latin typeface="Calibri"/>
                <a:ea typeface="Calibri"/>
                <a:cs typeface="Calibri"/>
                <a:sym typeface="Calibri"/>
              </a:rPr>
              <a:t>Seremonimester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x-none" sz="14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Knut H. Lund</a:t>
            </a:r>
            <a:br>
              <a:rPr lang="x-none" sz="14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1400" b="1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3"/>
          <p:cNvSpPr/>
          <p:nvPr/>
        </p:nvSpPr>
        <p:spPr>
          <a:xfrm>
            <a:off x="9510587" y="2108996"/>
            <a:ext cx="1889178" cy="607368"/>
          </a:xfrm>
          <a:prstGeom prst="flowChartAlternateProcess">
            <a:avLst/>
          </a:prstGeom>
          <a:solidFill>
            <a:srgbClr val="E1EFD8"/>
          </a:solidFill>
          <a:ln w="28575" cap="flat" cmpd="sng">
            <a:solidFill>
              <a:srgbClr val="8DA9D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5496"/>
              </a:buClr>
              <a:buSzPts val="1600"/>
              <a:buFont typeface="Calibri"/>
              <a:buNone/>
            </a:pPr>
            <a:r>
              <a:rPr lang="x-none" sz="1600" b="1" i="0" u="none" strike="noStrike" cap="none">
                <a:solidFill>
                  <a:srgbClr val="2F5496"/>
                </a:solidFill>
                <a:latin typeface="Calibri"/>
                <a:ea typeface="Calibri"/>
                <a:cs typeface="Calibri"/>
                <a:sym typeface="Calibri"/>
              </a:rPr>
              <a:t>Revisor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r>
              <a:rPr lang="x-none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Eva S.  Skaar</a:t>
            </a:r>
            <a:br>
              <a:rPr lang="x-none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13"/>
          <p:cNvSpPr/>
          <p:nvPr/>
        </p:nvSpPr>
        <p:spPr>
          <a:xfrm>
            <a:off x="9520314" y="741361"/>
            <a:ext cx="1889179" cy="1047111"/>
          </a:xfrm>
          <a:prstGeom prst="flowChartAlternateProcess">
            <a:avLst/>
          </a:prstGeom>
          <a:solidFill>
            <a:srgbClr val="E1EFD8"/>
          </a:solidFill>
          <a:ln w="28575" cap="flat" cmpd="sng">
            <a:solidFill>
              <a:srgbClr val="8DA9D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5496"/>
              </a:buClr>
              <a:buSzPts val="1600"/>
              <a:buFont typeface="Calibri"/>
              <a:buNone/>
            </a:pPr>
            <a:r>
              <a:rPr lang="x-none" sz="1600" b="1" i="0" u="none" strike="noStrike" cap="none" dirty="0">
                <a:solidFill>
                  <a:srgbClr val="2F5496"/>
                </a:solidFill>
                <a:latin typeface="Calibri"/>
                <a:ea typeface="Calibri"/>
                <a:cs typeface="Calibri"/>
                <a:sym typeface="Calibri"/>
              </a:rPr>
              <a:t>Fondsstyret</a:t>
            </a:r>
            <a:endParaRPr dirty="0"/>
          </a:p>
          <a:p>
            <a:pPr algn="ctr">
              <a:buSzPts val="1400"/>
            </a:pPr>
            <a:r>
              <a:rPr lang="nb-NO" b="1" dirty="0">
                <a:latin typeface="Calibri"/>
                <a:cs typeface="Calibri"/>
                <a:sym typeface="Calibri"/>
              </a:rPr>
              <a:t>Anna-Cath Hegstad</a:t>
            </a:r>
            <a:endParaRPr lang="nb-NO"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r>
              <a:rPr lang="nb-NO" sz="14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Oddbjørg Kvamme</a:t>
            </a:r>
            <a:br>
              <a:rPr lang="x-none" sz="14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nb-NO" b="1" dirty="0">
                <a:latin typeface="Calibri"/>
                <a:ea typeface="Calibri"/>
                <a:cs typeface="Calibri"/>
                <a:sym typeface="Calibri"/>
              </a:rPr>
              <a:t>Georg Heggelund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br>
              <a:rPr lang="x-none" sz="14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lang="x-none" sz="14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1400" b="1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13"/>
          <p:cNvSpPr/>
          <p:nvPr/>
        </p:nvSpPr>
        <p:spPr>
          <a:xfrm>
            <a:off x="659997" y="741361"/>
            <a:ext cx="1745274" cy="2099467"/>
          </a:xfrm>
          <a:prstGeom prst="flowChartAlternateProcess">
            <a:avLst/>
          </a:prstGeom>
          <a:solidFill>
            <a:srgbClr val="E1EFD8"/>
          </a:solidFill>
          <a:ln w="28575" cap="flat" cmpd="sng">
            <a:solidFill>
              <a:srgbClr val="8DA9D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5496"/>
              </a:buClr>
              <a:buSzPts val="1600"/>
              <a:buFont typeface="Calibri"/>
              <a:buNone/>
            </a:pPr>
            <a:r>
              <a:rPr lang="x-none" sz="1600" b="1" i="0" u="none" strike="noStrike" cap="none" dirty="0">
                <a:solidFill>
                  <a:srgbClr val="2F5496"/>
                </a:solidFill>
                <a:latin typeface="Calibri"/>
                <a:ea typeface="Calibri"/>
                <a:cs typeface="Calibri"/>
                <a:sym typeface="Calibri"/>
              </a:rPr>
              <a:t>Historie-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5496"/>
              </a:buClr>
              <a:buSzPts val="1600"/>
              <a:buFont typeface="Calibri"/>
              <a:buNone/>
            </a:pPr>
            <a:r>
              <a:rPr lang="x-none" sz="1600" b="1" i="0" u="none" strike="noStrike" cap="none" dirty="0">
                <a:solidFill>
                  <a:srgbClr val="2F5496"/>
                </a:solidFill>
                <a:latin typeface="Calibri"/>
                <a:ea typeface="Calibri"/>
                <a:cs typeface="Calibri"/>
                <a:sym typeface="Calibri"/>
              </a:rPr>
              <a:t>komite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r>
              <a:rPr lang="x-none" sz="14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Finn Ola Rasch</a:t>
            </a:r>
            <a:br>
              <a:rPr lang="x-none" sz="14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x-none" sz="14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Jahn S. Hassel</a:t>
            </a:r>
            <a:endParaRPr b="1"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r>
              <a:rPr lang="x-none" sz="14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Odd Bardal</a:t>
            </a:r>
            <a:br>
              <a:rPr lang="x-none" sz="14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x-none" sz="14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Jan Bendik Hestad</a:t>
            </a:r>
            <a:endParaRPr lang="nb-NO" sz="1400" b="1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r>
              <a:rPr lang="nb-NO" b="1" dirty="0">
                <a:latin typeface="Calibri"/>
                <a:ea typeface="Calibri"/>
                <a:cs typeface="Calibri"/>
                <a:sym typeface="Calibri"/>
              </a:rPr>
              <a:t>Eivind Stende</a:t>
            </a:r>
            <a:br>
              <a:rPr lang="nb-NO" b="1" dirty="0">
                <a:latin typeface="Calibri"/>
                <a:ea typeface="Calibri"/>
                <a:cs typeface="Calibri"/>
                <a:sym typeface="Calibri"/>
              </a:rPr>
            </a:br>
            <a:r>
              <a:rPr lang="nb-NO" b="1" dirty="0">
                <a:latin typeface="Calibri"/>
                <a:ea typeface="Calibri"/>
                <a:cs typeface="Calibri"/>
                <a:sym typeface="Calibri"/>
              </a:rPr>
              <a:t>Knut H. Lund</a:t>
            </a:r>
            <a:br>
              <a:rPr lang="nb-NO" b="1" dirty="0">
                <a:latin typeface="Calibri"/>
                <a:ea typeface="Calibri"/>
                <a:cs typeface="Calibri"/>
                <a:sym typeface="Calibri"/>
              </a:rPr>
            </a:br>
            <a:r>
              <a:rPr lang="nb-NO" b="1" dirty="0">
                <a:latin typeface="Calibri"/>
                <a:ea typeface="Calibri"/>
                <a:cs typeface="Calibri"/>
                <a:sym typeface="Calibri"/>
              </a:rPr>
              <a:t>Eva Grete Skaar</a:t>
            </a:r>
            <a:br>
              <a:rPr lang="x-none" sz="14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1400" b="1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13"/>
          <p:cNvSpPr/>
          <p:nvPr/>
        </p:nvSpPr>
        <p:spPr>
          <a:xfrm>
            <a:off x="5077598" y="3030294"/>
            <a:ext cx="1897933" cy="1609800"/>
          </a:xfrm>
          <a:prstGeom prst="flowChartAlternateProcess">
            <a:avLst/>
          </a:prstGeom>
          <a:noFill/>
          <a:ln w="28575" cap="flat" cmpd="sng">
            <a:solidFill>
              <a:srgbClr val="8DA9D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5496"/>
              </a:buClr>
              <a:buSzPts val="1600"/>
              <a:buFont typeface="Calibri"/>
              <a:buNone/>
            </a:pPr>
            <a:r>
              <a:rPr lang="x-none" sz="1600" b="1" i="0" u="none" strike="noStrike" cap="none" dirty="0">
                <a:solidFill>
                  <a:srgbClr val="2F5496"/>
                </a:solidFill>
                <a:latin typeface="Calibri"/>
                <a:ea typeface="Calibri"/>
                <a:cs typeface="Calibri"/>
                <a:sym typeface="Calibri"/>
              </a:rPr>
              <a:t>Klubb-adm</a:t>
            </a:r>
            <a:r>
              <a:rPr lang="nb-NO" sz="1600" b="1" i="0" u="none" strike="noStrike" cap="none" dirty="0">
                <a:solidFill>
                  <a:srgbClr val="2F5496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1600" b="1" i="0" u="none" strike="noStrike" cap="none" dirty="0">
              <a:solidFill>
                <a:srgbClr val="2F549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b-NO" sz="16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John Gjendemsjø</a:t>
            </a:r>
            <a:br>
              <a:rPr lang="x-none" sz="14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nb-NO" dirty="0">
                <a:latin typeface="Calibri"/>
                <a:ea typeface="Calibri"/>
                <a:cs typeface="Calibri"/>
                <a:sym typeface="Calibri"/>
              </a:rPr>
              <a:t>Kjetil Utne</a:t>
            </a:r>
            <a:endParaRPr lang="nb-NO" sz="140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b-NO" sz="140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Randi Bakken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b-NO" sz="140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Sissel Slettum Bjerke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br>
              <a:rPr lang="x-none" sz="14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lang="nb-NO" sz="1400" b="1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1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13"/>
          <p:cNvSpPr/>
          <p:nvPr/>
        </p:nvSpPr>
        <p:spPr>
          <a:xfrm>
            <a:off x="1172575" y="5193114"/>
            <a:ext cx="1732213" cy="1282967"/>
          </a:xfrm>
          <a:prstGeom prst="flowChartAlternateProcess">
            <a:avLst/>
          </a:prstGeom>
          <a:solidFill>
            <a:srgbClr val="E1EFD8"/>
          </a:solidFill>
          <a:ln w="28575" cap="flat" cmpd="sng">
            <a:solidFill>
              <a:srgbClr val="8DA9D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5496"/>
              </a:buClr>
              <a:buSzPts val="1600"/>
              <a:buFont typeface="Calibri"/>
              <a:buNone/>
            </a:pPr>
            <a:r>
              <a:rPr lang="x-none" sz="1600" b="1" i="0" u="none" strike="noStrike" cap="none" dirty="0">
                <a:solidFill>
                  <a:srgbClr val="2F5496"/>
                </a:solidFill>
                <a:latin typeface="Calibri"/>
                <a:ea typeface="Calibri"/>
                <a:cs typeface="Calibri"/>
                <a:sym typeface="Calibri"/>
              </a:rPr>
              <a:t>Valg -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5496"/>
              </a:buClr>
              <a:buSzPts val="1600"/>
              <a:buFont typeface="Calibri"/>
              <a:buNone/>
            </a:pPr>
            <a:r>
              <a:rPr lang="x-none" sz="1600" b="1" i="0" u="none" strike="noStrike" cap="none" dirty="0">
                <a:solidFill>
                  <a:srgbClr val="2F5496"/>
                </a:solidFill>
                <a:latin typeface="Calibri"/>
                <a:ea typeface="Calibri"/>
                <a:cs typeface="Calibri"/>
                <a:sym typeface="Calibri"/>
              </a:rPr>
              <a:t>komiteen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b-NO" sz="1400" b="1" i="0" u="none" strike="noStrike" cap="none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- </a:t>
            </a:r>
            <a:r>
              <a:rPr lang="x-none" sz="1400" b="1" i="0" u="none" strike="noStrike" cap="none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Innk</a:t>
            </a:r>
            <a:r>
              <a:rPr lang="nb-NO" sz="1400" b="1" i="0" u="none" strike="noStrike" cap="none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.</a:t>
            </a:r>
            <a:r>
              <a:rPr lang="x-none" sz="1400" b="1" i="0" u="none" strike="noStrike" cap="none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 President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b-NO" b="1" dirty="0">
                <a:latin typeface="Calibri" panose="020F0502020204030204" pitchFamily="34" charset="0"/>
                <a:cs typeface="Calibri" panose="020F0502020204030204" pitchFamily="34" charset="0"/>
                <a:sym typeface="Calibri"/>
              </a:rPr>
              <a:t>- President</a:t>
            </a:r>
            <a:endParaRPr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b-NO" sz="1400" b="1" i="0" u="none" strike="noStrike" cap="none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- </a:t>
            </a:r>
            <a:r>
              <a:rPr lang="x-none" sz="1400" b="1" i="0" u="none" strike="noStrike" cap="none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Siste President</a:t>
            </a:r>
            <a:endParaRPr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br>
              <a:rPr lang="x-none" sz="14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lang="x-none" sz="14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1400" b="1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p13"/>
          <p:cNvSpPr txBox="1"/>
          <p:nvPr/>
        </p:nvSpPr>
        <p:spPr>
          <a:xfrm>
            <a:off x="2277743" y="204725"/>
            <a:ext cx="8010332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x-none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Styret og komiteer i </a:t>
            </a:r>
            <a:r>
              <a:rPr lang="x-none" sz="24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Trondhjem Rotary Klub </a:t>
            </a:r>
            <a:r>
              <a:rPr lang="x-none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202</a:t>
            </a:r>
            <a:r>
              <a:rPr lang="nb-NO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  <a:r>
              <a:rPr lang="x-none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– 202</a:t>
            </a:r>
            <a:r>
              <a:rPr lang="nb-NO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r>
            <a:endParaRPr sz="2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8" name="Google Shape;98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289648" y="885454"/>
            <a:ext cx="641925" cy="64192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99" name="Google Shape;99;p13"/>
          <p:cNvCxnSpPr>
            <a:cxnSpLocks/>
            <a:stCxn id="95" idx="2"/>
            <a:endCxn id="6" idx="0"/>
          </p:cNvCxnSpPr>
          <p:nvPr/>
        </p:nvCxnSpPr>
        <p:spPr>
          <a:xfrm flipH="1">
            <a:off x="4918908" y="4640094"/>
            <a:ext cx="1107657" cy="266866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100" name="Google Shape;100;p13"/>
          <p:cNvCxnSpPr>
            <a:cxnSpLocks/>
            <a:endCxn id="86" idx="0"/>
          </p:cNvCxnSpPr>
          <p:nvPr/>
        </p:nvCxnSpPr>
        <p:spPr>
          <a:xfrm>
            <a:off x="6110891" y="4664720"/>
            <a:ext cx="979505" cy="242239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sp>
        <p:nvSpPr>
          <p:cNvPr id="101" name="Google Shape;101;p13"/>
          <p:cNvSpPr/>
          <p:nvPr/>
        </p:nvSpPr>
        <p:spPr>
          <a:xfrm>
            <a:off x="6164556" y="1939391"/>
            <a:ext cx="236706" cy="572006"/>
          </a:xfrm>
          <a:prstGeom prst="rightBrace">
            <a:avLst>
              <a:gd name="adj1" fmla="val 8333"/>
              <a:gd name="adj2" fmla="val 50000"/>
            </a:avLst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" name="TekstSylinder 22">
            <a:extLst>
              <a:ext uri="{FF2B5EF4-FFF2-40B4-BE49-F238E27FC236}">
                <a16:creationId xmlns:a16="http://schemas.microsoft.com/office/drawing/2014/main" id="{166420C7-7F6A-408C-ADFD-5E47435CC90E}"/>
              </a:ext>
            </a:extLst>
          </p:cNvPr>
          <p:cNvSpPr txBox="1"/>
          <p:nvPr/>
        </p:nvSpPr>
        <p:spPr>
          <a:xfrm>
            <a:off x="1182156" y="3828859"/>
            <a:ext cx="1634446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nb-NO" dirty="0">
                <a:latin typeface="Calibri" panose="020F0502020204030204" pitchFamily="34" charset="0"/>
                <a:cs typeface="Calibri" panose="020F0502020204030204" pitchFamily="34" charset="0"/>
              </a:rPr>
              <a:t>Astrid Haugen Vik</a:t>
            </a:r>
            <a:br>
              <a:rPr lang="nb-NO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b-NO" dirty="0">
                <a:latin typeface="Calibri" panose="020F0502020204030204" pitchFamily="34" charset="0"/>
                <a:cs typeface="Calibri" panose="020F0502020204030204" pitchFamily="34" charset="0"/>
              </a:rPr>
              <a:t>Ketil Bø</a:t>
            </a:r>
          </a:p>
          <a:p>
            <a:pPr algn="ctr"/>
            <a:r>
              <a:rPr lang="nb-NO" dirty="0">
                <a:latin typeface="Calibri" panose="020F0502020204030204" pitchFamily="34" charset="0"/>
                <a:cs typeface="Calibri" panose="020F0502020204030204" pitchFamily="34" charset="0"/>
              </a:rPr>
              <a:t>Anne Belboe</a:t>
            </a:r>
          </a:p>
          <a:p>
            <a:pPr algn="ctr"/>
            <a:r>
              <a:rPr lang="nb-NO" dirty="0">
                <a:latin typeface="Calibri" panose="020F0502020204030204" pitchFamily="34" charset="0"/>
                <a:cs typeface="Calibri" panose="020F0502020204030204" pitchFamily="34" charset="0"/>
              </a:rPr>
              <a:t>Sverre Clausen</a:t>
            </a:r>
          </a:p>
          <a:p>
            <a:pPr algn="ctr"/>
            <a:r>
              <a:rPr lang="nb-NO" dirty="0">
                <a:latin typeface="Calibri" panose="020F0502020204030204" pitchFamily="34" charset="0"/>
                <a:cs typeface="Calibri" panose="020F0502020204030204" pitchFamily="34" charset="0"/>
              </a:rPr>
              <a:t>Leif Koren</a:t>
            </a:r>
          </a:p>
        </p:txBody>
      </p:sp>
      <p:sp>
        <p:nvSpPr>
          <p:cNvPr id="25" name="TekstSylinder 24">
            <a:extLst>
              <a:ext uri="{FF2B5EF4-FFF2-40B4-BE49-F238E27FC236}">
                <a16:creationId xmlns:a16="http://schemas.microsoft.com/office/drawing/2014/main" id="{35D212F7-CC39-4B10-92E5-6BB302CA8599}"/>
              </a:ext>
            </a:extLst>
          </p:cNvPr>
          <p:cNvSpPr txBox="1"/>
          <p:nvPr/>
        </p:nvSpPr>
        <p:spPr>
          <a:xfrm>
            <a:off x="7129314" y="3810307"/>
            <a:ext cx="1621159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nb-NO" dirty="0">
                <a:latin typeface="Calibri" panose="020F0502020204030204" pitchFamily="34" charset="0"/>
                <a:cs typeface="Calibri" panose="020F0502020204030204" pitchFamily="34" charset="0"/>
              </a:rPr>
              <a:t>Georg Heggelund</a:t>
            </a:r>
            <a:br>
              <a:rPr lang="nb-NO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b-NO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Turid Stenseth</a:t>
            </a:r>
          </a:p>
          <a:p>
            <a:pPr algn="ctr"/>
            <a:r>
              <a:rPr lang="nb-NO" dirty="0">
                <a:latin typeface="Calibri" panose="020F0502020204030204" pitchFamily="34" charset="0"/>
                <a:cs typeface="Calibri" panose="020F0502020204030204" pitchFamily="34" charset="0"/>
              </a:rPr>
              <a:t>Hefeng Dong</a:t>
            </a:r>
          </a:p>
          <a:p>
            <a:pPr algn="ctr"/>
            <a:r>
              <a:rPr lang="nb-NO" dirty="0">
                <a:latin typeface="Calibri" panose="020F0502020204030204" pitchFamily="34" charset="0"/>
                <a:cs typeface="Calibri" panose="020F0502020204030204" pitchFamily="34" charset="0"/>
              </a:rPr>
              <a:t>Arne Johnsen</a:t>
            </a:r>
          </a:p>
        </p:txBody>
      </p:sp>
      <p:sp>
        <p:nvSpPr>
          <p:cNvPr id="6" name="Alternativ prosess 5">
            <a:extLst>
              <a:ext uri="{FF2B5EF4-FFF2-40B4-BE49-F238E27FC236}">
                <a16:creationId xmlns:a16="http://schemas.microsoft.com/office/drawing/2014/main" id="{BD0752C8-C949-50A6-AEB9-C4253F97556F}"/>
              </a:ext>
            </a:extLst>
          </p:cNvPr>
          <p:cNvSpPr/>
          <p:nvPr/>
        </p:nvSpPr>
        <p:spPr>
          <a:xfrm>
            <a:off x="3955656" y="4906960"/>
            <a:ext cx="1926503" cy="1746315"/>
          </a:xfrm>
          <a:prstGeom prst="flowChartAlternateProcess">
            <a:avLst/>
          </a:prstGeom>
          <a:noFill/>
          <a:ln w="28575" cap="flat" cmpd="sng">
            <a:solidFill>
              <a:srgbClr val="8DA9D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>
              <a:buClr>
                <a:srgbClr val="2F5496"/>
              </a:buClr>
              <a:buSzPts val="1600"/>
            </a:pPr>
            <a:r>
              <a:rPr lang="nb-NO" sz="1600" b="1" dirty="0">
                <a:solidFill>
                  <a:srgbClr val="2F5496"/>
                </a:solidFill>
                <a:latin typeface="Calibri"/>
                <a:ea typeface="Calibri"/>
                <a:cs typeface="Calibri"/>
              </a:rPr>
              <a:t>Fest-komite</a:t>
            </a:r>
            <a:br>
              <a:rPr lang="nb-NO" sz="1600" b="1" dirty="0">
                <a:solidFill>
                  <a:srgbClr val="2F5496"/>
                </a:solidFill>
                <a:latin typeface="Calibri"/>
                <a:ea typeface="Calibri"/>
                <a:cs typeface="Calibri"/>
              </a:rPr>
            </a:br>
            <a:r>
              <a:rPr lang="nb-NO" sz="1600" b="1" dirty="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Randi Bakken</a:t>
            </a:r>
          </a:p>
          <a:p>
            <a:pPr algn="ctr">
              <a:buClr>
                <a:srgbClr val="2F5496"/>
              </a:buClr>
              <a:buSzPts val="1600"/>
            </a:pPr>
            <a:r>
              <a:rPr lang="nb-NO" dirty="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Oddbjørg Kvamme</a:t>
            </a:r>
          </a:p>
          <a:p>
            <a:pPr algn="ctr">
              <a:buClr>
                <a:srgbClr val="2F5496"/>
              </a:buClr>
              <a:buSzPts val="1600"/>
            </a:pPr>
            <a:r>
              <a:rPr lang="nb-NO" dirty="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Tore Krokstad</a:t>
            </a:r>
          </a:p>
          <a:p>
            <a:pPr algn="ctr">
              <a:buClr>
                <a:srgbClr val="2F5496"/>
              </a:buClr>
              <a:buSzPts val="1600"/>
            </a:pPr>
            <a:r>
              <a:rPr lang="nb-NO" dirty="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Harald Krogstad</a:t>
            </a:r>
          </a:p>
          <a:p>
            <a:pPr algn="ctr">
              <a:buClr>
                <a:srgbClr val="2F5496"/>
              </a:buClr>
              <a:buSzPts val="1600"/>
            </a:pPr>
            <a:r>
              <a:rPr lang="nb-NO" dirty="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John Gjendemsjø</a:t>
            </a:r>
          </a:p>
          <a:p>
            <a:pPr algn="ctr">
              <a:buClr>
                <a:srgbClr val="2F5496"/>
              </a:buClr>
              <a:buSzPts val="1600"/>
            </a:pPr>
            <a:r>
              <a:rPr lang="nb-NO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Tore Pettersen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3845</TotalTime>
  <Words>260</Words>
  <Application>Microsoft Office PowerPoint</Application>
  <PresentationFormat>Widescreen</PresentationFormat>
  <Paragraphs>66</Paragraphs>
  <Slides>1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Office-tema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Bruker</dc:creator>
  <cp:lastModifiedBy>tore Krokstad</cp:lastModifiedBy>
  <cp:revision>74</cp:revision>
  <cp:lastPrinted>2021-12-06T06:21:36Z</cp:lastPrinted>
  <dcterms:modified xsi:type="dcterms:W3CDTF">2024-10-07T13:07:13Z</dcterms:modified>
</cp:coreProperties>
</file>